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24384000" cy="13716000"/>
  <p:notesSz cx="6858000" cy="9144000"/>
  <p:embeddedFontLst>
    <p:embeddedFont>
      <p:font typeface="FSAlbert" panose="02000603040000020004" pitchFamily="50" charset="0"/>
      <p:regular r:id="rId57"/>
      <p:bold r:id="rId58"/>
    </p:embeddedFont>
    <p:embeddedFont>
      <p:font typeface="Helvetica Neue"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F3F3F3"/>
    <a:srgbClr val="EEEEEE"/>
    <a:srgbClr val="F0F0F0"/>
    <a:srgbClr val="FFFFFF"/>
    <a:srgbClr val="F5F5F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EFFD5-02E5-43B9-8983-7E6159F9DAD3}" v="68" dt="2024-06-19T12:13:10.505"/>
  </p1510:revLst>
</p1510:revInfo>
</file>

<file path=ppt/tableStyles.xml><?xml version="1.0" encoding="utf-8"?>
<a:tblStyleLst xmlns:a="http://schemas.openxmlformats.org/drawingml/2006/main" def="{4683EFB9-FA59-4CCC-B96C-F4CC21E5BE96}">
  <a:tblStyle styleId="{4683EFB9-FA59-4CCC-B96C-F4CC21E5BE96}" styleName="Table_0">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CDD4EA"/>
          </a:solidFill>
        </a:fill>
      </a:tcStyle>
    </a:wholeTbl>
    <a:band1H>
      <a:tcTxStyle/>
      <a:tcStyle>
        <a:tcBdr/>
      </a:tcStyle>
    </a:band1H>
    <a:band2H>
      <a:tcTxStyle b="off" i="off"/>
      <a:tcStyle>
        <a:tcBdr/>
        <a:fill>
          <a:solidFill>
            <a:srgbClr val="E8EBF5"/>
          </a:solidFill>
        </a:fill>
      </a:tcStyle>
    </a:band2H>
    <a:band1V>
      <a:tcTxStyle/>
      <a:tcStyle>
        <a:tcBdr/>
      </a:tcStyle>
    </a:band1V>
    <a:band2V>
      <a:tcTxStyle/>
      <a:tcStyle>
        <a:tcBdr/>
      </a:tcStyle>
    </a:band2V>
    <a:lastCol>
      <a:tcTxStyle/>
      <a:tcStyle>
        <a:tcBdr/>
      </a:tcStyle>
    </a:lastCol>
    <a:firstCol>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zanna Kubicka" userId="d8a55447606135a7" providerId="LiveId" clId="{5F2EFFD5-02E5-43B9-8983-7E6159F9DAD3}"/>
    <pc:docChg chg="undo redo custSel modSld">
      <pc:chgData name="Zuzanna Kubicka" userId="d8a55447606135a7" providerId="LiveId" clId="{5F2EFFD5-02E5-43B9-8983-7E6159F9DAD3}" dt="2024-06-19T12:13:22.363" v="541" actId="1076"/>
      <pc:docMkLst>
        <pc:docMk/>
      </pc:docMkLst>
      <pc:sldChg chg="addSp delSp modSp mod">
        <pc:chgData name="Zuzanna Kubicka" userId="d8a55447606135a7" providerId="LiveId" clId="{5F2EFFD5-02E5-43B9-8983-7E6159F9DAD3}" dt="2024-06-19T11:08:39.608" v="4" actId="1076"/>
        <pc:sldMkLst>
          <pc:docMk/>
          <pc:sldMk cId="0" sldId="256"/>
        </pc:sldMkLst>
        <pc:picChg chg="add mod">
          <ac:chgData name="Zuzanna Kubicka" userId="d8a55447606135a7" providerId="LiveId" clId="{5F2EFFD5-02E5-43B9-8983-7E6159F9DAD3}" dt="2024-06-19T11:08:39.608" v="4" actId="1076"/>
          <ac:picMkLst>
            <pc:docMk/>
            <pc:sldMk cId="0" sldId="256"/>
            <ac:picMk id="3" creationId="{88EA1B50-FE89-E7CF-2FB2-09EE92481D2C}"/>
          </ac:picMkLst>
        </pc:picChg>
        <pc:picChg chg="del">
          <ac:chgData name="Zuzanna Kubicka" userId="d8a55447606135a7" providerId="LiveId" clId="{5F2EFFD5-02E5-43B9-8983-7E6159F9DAD3}" dt="2024-06-19T11:08:31.732" v="0" actId="478"/>
          <ac:picMkLst>
            <pc:docMk/>
            <pc:sldMk cId="0" sldId="256"/>
            <ac:picMk id="95" creationId="{00000000-0000-0000-0000-000000000000}"/>
          </ac:picMkLst>
        </pc:picChg>
      </pc:sldChg>
      <pc:sldChg chg="modSp mod">
        <pc:chgData name="Zuzanna Kubicka" userId="d8a55447606135a7" providerId="LiveId" clId="{5F2EFFD5-02E5-43B9-8983-7E6159F9DAD3}" dt="2024-06-19T11:17:39.489" v="36" actId="1076"/>
        <pc:sldMkLst>
          <pc:docMk/>
          <pc:sldMk cId="0" sldId="259"/>
        </pc:sldMkLst>
        <pc:spChg chg="mod">
          <ac:chgData name="Zuzanna Kubicka" userId="d8a55447606135a7" providerId="LiveId" clId="{5F2EFFD5-02E5-43B9-8983-7E6159F9DAD3}" dt="2024-06-19T11:16:14.318" v="7" actId="1076"/>
          <ac:spMkLst>
            <pc:docMk/>
            <pc:sldMk cId="0" sldId="259"/>
            <ac:spMk id="128" creationId="{00000000-0000-0000-0000-000000000000}"/>
          </ac:spMkLst>
        </pc:spChg>
        <pc:graphicFrameChg chg="mod modGraphic">
          <ac:chgData name="Zuzanna Kubicka" userId="d8a55447606135a7" providerId="LiveId" clId="{5F2EFFD5-02E5-43B9-8983-7E6159F9DAD3}" dt="2024-06-19T11:17:39.489" v="36" actId="1076"/>
          <ac:graphicFrameMkLst>
            <pc:docMk/>
            <pc:sldMk cId="0" sldId="259"/>
            <ac:graphicFrameMk id="129" creationId="{00000000-0000-0000-0000-000000000000}"/>
          </ac:graphicFrameMkLst>
        </pc:graphicFrameChg>
      </pc:sldChg>
      <pc:sldChg chg="modSp mod">
        <pc:chgData name="Zuzanna Kubicka" userId="d8a55447606135a7" providerId="LiveId" clId="{5F2EFFD5-02E5-43B9-8983-7E6159F9DAD3}" dt="2024-06-19T11:18:09.916" v="47" actId="12385"/>
        <pc:sldMkLst>
          <pc:docMk/>
          <pc:sldMk cId="0" sldId="260"/>
        </pc:sldMkLst>
        <pc:spChg chg="mod">
          <ac:chgData name="Zuzanna Kubicka" userId="d8a55447606135a7" providerId="LiveId" clId="{5F2EFFD5-02E5-43B9-8983-7E6159F9DAD3}" dt="2024-06-19T11:18:03.147" v="45" actId="1076"/>
          <ac:spMkLst>
            <pc:docMk/>
            <pc:sldMk cId="0" sldId="260"/>
            <ac:spMk id="135" creationId="{00000000-0000-0000-0000-000000000000}"/>
          </ac:spMkLst>
        </pc:spChg>
        <pc:graphicFrameChg chg="mod modGraphic">
          <ac:chgData name="Zuzanna Kubicka" userId="d8a55447606135a7" providerId="LiveId" clId="{5F2EFFD5-02E5-43B9-8983-7E6159F9DAD3}" dt="2024-06-19T11:18:09.916" v="47" actId="12385"/>
          <ac:graphicFrameMkLst>
            <pc:docMk/>
            <pc:sldMk cId="0" sldId="260"/>
            <ac:graphicFrameMk id="136" creationId="{00000000-0000-0000-0000-000000000000}"/>
          </ac:graphicFrameMkLst>
        </pc:graphicFrameChg>
      </pc:sldChg>
      <pc:sldChg chg="modSp mod">
        <pc:chgData name="Zuzanna Kubicka" userId="d8a55447606135a7" providerId="LiveId" clId="{5F2EFFD5-02E5-43B9-8983-7E6159F9DAD3}" dt="2024-06-19T11:32:53.415" v="49" actId="1076"/>
        <pc:sldMkLst>
          <pc:docMk/>
          <pc:sldMk cId="0" sldId="261"/>
        </pc:sldMkLst>
        <pc:spChg chg="mod">
          <ac:chgData name="Zuzanna Kubicka" userId="d8a55447606135a7" providerId="LiveId" clId="{5F2EFFD5-02E5-43B9-8983-7E6159F9DAD3}" dt="2024-06-19T11:32:43.594" v="48" actId="14100"/>
          <ac:spMkLst>
            <pc:docMk/>
            <pc:sldMk cId="0" sldId="261"/>
            <ac:spMk id="143" creationId="{00000000-0000-0000-0000-000000000000}"/>
          </ac:spMkLst>
        </pc:spChg>
        <pc:spChg chg="mod">
          <ac:chgData name="Zuzanna Kubicka" userId="d8a55447606135a7" providerId="LiveId" clId="{5F2EFFD5-02E5-43B9-8983-7E6159F9DAD3}" dt="2024-06-19T11:32:53.415" v="49" actId="1076"/>
          <ac:spMkLst>
            <pc:docMk/>
            <pc:sldMk cId="0" sldId="261"/>
            <ac:spMk id="146" creationId="{00000000-0000-0000-0000-000000000000}"/>
          </ac:spMkLst>
        </pc:spChg>
        <pc:spChg chg="mod">
          <ac:chgData name="Zuzanna Kubicka" userId="d8a55447606135a7" providerId="LiveId" clId="{5F2EFFD5-02E5-43B9-8983-7E6159F9DAD3}" dt="2024-06-19T11:32:53.415" v="49" actId="1076"/>
          <ac:spMkLst>
            <pc:docMk/>
            <pc:sldMk cId="0" sldId="261"/>
            <ac:spMk id="147" creationId="{00000000-0000-0000-0000-000000000000}"/>
          </ac:spMkLst>
        </pc:spChg>
        <pc:spChg chg="mod">
          <ac:chgData name="Zuzanna Kubicka" userId="d8a55447606135a7" providerId="LiveId" clId="{5F2EFFD5-02E5-43B9-8983-7E6159F9DAD3}" dt="2024-06-19T11:32:53.415" v="49" actId="1076"/>
          <ac:spMkLst>
            <pc:docMk/>
            <pc:sldMk cId="0" sldId="261"/>
            <ac:spMk id="148" creationId="{00000000-0000-0000-0000-000000000000}"/>
          </ac:spMkLst>
        </pc:spChg>
        <pc:spChg chg="mod">
          <ac:chgData name="Zuzanna Kubicka" userId="d8a55447606135a7" providerId="LiveId" clId="{5F2EFFD5-02E5-43B9-8983-7E6159F9DAD3}" dt="2024-06-19T11:32:53.415" v="49" actId="1076"/>
          <ac:spMkLst>
            <pc:docMk/>
            <pc:sldMk cId="0" sldId="261"/>
            <ac:spMk id="149" creationId="{00000000-0000-0000-0000-000000000000}"/>
          </ac:spMkLst>
        </pc:spChg>
        <pc:spChg chg="mod">
          <ac:chgData name="Zuzanna Kubicka" userId="d8a55447606135a7" providerId="LiveId" clId="{5F2EFFD5-02E5-43B9-8983-7E6159F9DAD3}" dt="2024-06-19T11:32:53.415" v="49" actId="1076"/>
          <ac:spMkLst>
            <pc:docMk/>
            <pc:sldMk cId="0" sldId="261"/>
            <ac:spMk id="150" creationId="{00000000-0000-0000-0000-000000000000}"/>
          </ac:spMkLst>
        </pc:spChg>
      </pc:sldChg>
      <pc:sldChg chg="modSp mod">
        <pc:chgData name="Zuzanna Kubicka" userId="d8a55447606135a7" providerId="LiveId" clId="{5F2EFFD5-02E5-43B9-8983-7E6159F9DAD3}" dt="2024-06-19T11:33:00.824" v="51" actId="1076"/>
        <pc:sldMkLst>
          <pc:docMk/>
          <pc:sldMk cId="0" sldId="262"/>
        </pc:sldMkLst>
        <pc:spChg chg="mod">
          <ac:chgData name="Zuzanna Kubicka" userId="d8a55447606135a7" providerId="LiveId" clId="{5F2EFFD5-02E5-43B9-8983-7E6159F9DAD3}" dt="2024-06-19T11:32:57.240" v="50" actId="1076"/>
          <ac:spMkLst>
            <pc:docMk/>
            <pc:sldMk cId="0" sldId="262"/>
            <ac:spMk id="157" creationId="{00000000-0000-0000-0000-000000000000}"/>
          </ac:spMkLst>
        </pc:spChg>
        <pc:spChg chg="mod">
          <ac:chgData name="Zuzanna Kubicka" userId="d8a55447606135a7" providerId="LiveId" clId="{5F2EFFD5-02E5-43B9-8983-7E6159F9DAD3}" dt="2024-06-19T11:33:00.824" v="51" actId="1076"/>
          <ac:spMkLst>
            <pc:docMk/>
            <pc:sldMk cId="0" sldId="262"/>
            <ac:spMk id="160" creationId="{00000000-0000-0000-0000-000000000000}"/>
          </ac:spMkLst>
        </pc:spChg>
        <pc:spChg chg="mod">
          <ac:chgData name="Zuzanna Kubicka" userId="d8a55447606135a7" providerId="LiveId" clId="{5F2EFFD5-02E5-43B9-8983-7E6159F9DAD3}" dt="2024-06-19T11:33:00.824" v="51" actId="1076"/>
          <ac:spMkLst>
            <pc:docMk/>
            <pc:sldMk cId="0" sldId="262"/>
            <ac:spMk id="161" creationId="{00000000-0000-0000-0000-000000000000}"/>
          </ac:spMkLst>
        </pc:spChg>
        <pc:spChg chg="mod">
          <ac:chgData name="Zuzanna Kubicka" userId="d8a55447606135a7" providerId="LiveId" clId="{5F2EFFD5-02E5-43B9-8983-7E6159F9DAD3}" dt="2024-06-19T11:33:00.824" v="51" actId="1076"/>
          <ac:spMkLst>
            <pc:docMk/>
            <pc:sldMk cId="0" sldId="262"/>
            <ac:spMk id="162" creationId="{00000000-0000-0000-0000-000000000000}"/>
          </ac:spMkLst>
        </pc:spChg>
      </pc:sldChg>
      <pc:sldChg chg="modSp mod">
        <pc:chgData name="Zuzanna Kubicka" userId="d8a55447606135a7" providerId="LiveId" clId="{5F2EFFD5-02E5-43B9-8983-7E6159F9DAD3}" dt="2024-06-19T11:33:10.294" v="53" actId="1076"/>
        <pc:sldMkLst>
          <pc:docMk/>
          <pc:sldMk cId="0" sldId="264"/>
        </pc:sldMkLst>
        <pc:spChg chg="mod">
          <ac:chgData name="Zuzanna Kubicka" userId="d8a55447606135a7" providerId="LiveId" clId="{5F2EFFD5-02E5-43B9-8983-7E6159F9DAD3}" dt="2024-06-19T11:33:07.353" v="52" actId="1076"/>
          <ac:spMkLst>
            <pc:docMk/>
            <pc:sldMk cId="0" sldId="264"/>
            <ac:spMk id="180" creationId="{00000000-0000-0000-0000-000000000000}"/>
          </ac:spMkLst>
        </pc:spChg>
        <pc:spChg chg="mod">
          <ac:chgData name="Zuzanna Kubicka" userId="d8a55447606135a7" providerId="LiveId" clId="{5F2EFFD5-02E5-43B9-8983-7E6159F9DAD3}" dt="2024-06-19T11:33:10.294" v="53" actId="1076"/>
          <ac:spMkLst>
            <pc:docMk/>
            <pc:sldMk cId="0" sldId="264"/>
            <ac:spMk id="183" creationId="{00000000-0000-0000-0000-000000000000}"/>
          </ac:spMkLst>
        </pc:spChg>
      </pc:sldChg>
      <pc:sldChg chg="modSp mod">
        <pc:chgData name="Zuzanna Kubicka" userId="d8a55447606135a7" providerId="LiveId" clId="{5F2EFFD5-02E5-43B9-8983-7E6159F9DAD3}" dt="2024-06-19T11:34:05.641" v="70" actId="14100"/>
        <pc:sldMkLst>
          <pc:docMk/>
          <pc:sldMk cId="0" sldId="265"/>
        </pc:sldMkLst>
        <pc:spChg chg="mod">
          <ac:chgData name="Zuzanna Kubicka" userId="d8a55447606135a7" providerId="LiveId" clId="{5F2EFFD5-02E5-43B9-8983-7E6159F9DAD3}" dt="2024-06-19T11:33:21.080" v="54" actId="1076"/>
          <ac:spMkLst>
            <pc:docMk/>
            <pc:sldMk cId="0" sldId="265"/>
            <ac:spMk id="190" creationId="{00000000-0000-0000-0000-000000000000}"/>
          </ac:spMkLst>
        </pc:spChg>
        <pc:spChg chg="mod">
          <ac:chgData name="Zuzanna Kubicka" userId="d8a55447606135a7" providerId="LiveId" clId="{5F2EFFD5-02E5-43B9-8983-7E6159F9DAD3}" dt="2024-06-19T11:33:24.772" v="55" actId="1076"/>
          <ac:spMkLst>
            <pc:docMk/>
            <pc:sldMk cId="0" sldId="265"/>
            <ac:spMk id="193" creationId="{00000000-0000-0000-0000-000000000000}"/>
          </ac:spMkLst>
        </pc:spChg>
        <pc:spChg chg="mod">
          <ac:chgData name="Zuzanna Kubicka" userId="d8a55447606135a7" providerId="LiveId" clId="{5F2EFFD5-02E5-43B9-8983-7E6159F9DAD3}" dt="2024-06-19T11:33:27.995" v="56" actId="1076"/>
          <ac:spMkLst>
            <pc:docMk/>
            <pc:sldMk cId="0" sldId="265"/>
            <ac:spMk id="194" creationId="{00000000-0000-0000-0000-000000000000}"/>
          </ac:spMkLst>
        </pc:spChg>
        <pc:spChg chg="mod">
          <ac:chgData name="Zuzanna Kubicka" userId="d8a55447606135a7" providerId="LiveId" clId="{5F2EFFD5-02E5-43B9-8983-7E6159F9DAD3}" dt="2024-06-19T11:33:44.660" v="63" actId="20577"/>
          <ac:spMkLst>
            <pc:docMk/>
            <pc:sldMk cId="0" sldId="265"/>
            <ac:spMk id="195" creationId="{00000000-0000-0000-0000-000000000000}"/>
          </ac:spMkLst>
        </pc:spChg>
        <pc:spChg chg="mod">
          <ac:chgData name="Zuzanna Kubicka" userId="d8a55447606135a7" providerId="LiveId" clId="{5F2EFFD5-02E5-43B9-8983-7E6159F9DAD3}" dt="2024-06-19T11:34:05.641" v="70" actId="14100"/>
          <ac:spMkLst>
            <pc:docMk/>
            <pc:sldMk cId="0" sldId="265"/>
            <ac:spMk id="196" creationId="{00000000-0000-0000-0000-000000000000}"/>
          </ac:spMkLst>
        </pc:spChg>
      </pc:sldChg>
      <pc:sldChg chg="modSp mod">
        <pc:chgData name="Zuzanna Kubicka" userId="d8a55447606135a7" providerId="LiveId" clId="{5F2EFFD5-02E5-43B9-8983-7E6159F9DAD3}" dt="2024-06-19T11:35:01.196" v="83" actId="14100"/>
        <pc:sldMkLst>
          <pc:docMk/>
          <pc:sldMk cId="0" sldId="266"/>
        </pc:sldMkLst>
        <pc:spChg chg="mod">
          <ac:chgData name="Zuzanna Kubicka" userId="d8a55447606135a7" providerId="LiveId" clId="{5F2EFFD5-02E5-43B9-8983-7E6159F9DAD3}" dt="2024-06-19T11:34:31.546" v="71" actId="1076"/>
          <ac:spMkLst>
            <pc:docMk/>
            <pc:sldMk cId="0" sldId="266"/>
            <ac:spMk id="203" creationId="{00000000-0000-0000-0000-000000000000}"/>
          </ac:spMkLst>
        </pc:spChg>
        <pc:spChg chg="mod">
          <ac:chgData name="Zuzanna Kubicka" userId="d8a55447606135a7" providerId="LiveId" clId="{5F2EFFD5-02E5-43B9-8983-7E6159F9DAD3}" dt="2024-06-19T11:34:34.824" v="72" actId="1076"/>
          <ac:spMkLst>
            <pc:docMk/>
            <pc:sldMk cId="0" sldId="266"/>
            <ac:spMk id="206" creationId="{00000000-0000-0000-0000-000000000000}"/>
          </ac:spMkLst>
        </pc:spChg>
        <pc:spChg chg="mod">
          <ac:chgData name="Zuzanna Kubicka" userId="d8a55447606135a7" providerId="LiveId" clId="{5F2EFFD5-02E5-43B9-8983-7E6159F9DAD3}" dt="2024-06-19T11:34:39.668" v="73" actId="1076"/>
          <ac:spMkLst>
            <pc:docMk/>
            <pc:sldMk cId="0" sldId="266"/>
            <ac:spMk id="207" creationId="{00000000-0000-0000-0000-000000000000}"/>
          </ac:spMkLst>
        </pc:spChg>
        <pc:spChg chg="mod">
          <ac:chgData name="Zuzanna Kubicka" userId="d8a55447606135a7" providerId="LiveId" clId="{5F2EFFD5-02E5-43B9-8983-7E6159F9DAD3}" dt="2024-06-19T11:34:47.045" v="76" actId="1076"/>
          <ac:spMkLst>
            <pc:docMk/>
            <pc:sldMk cId="0" sldId="266"/>
            <ac:spMk id="208" creationId="{00000000-0000-0000-0000-000000000000}"/>
          </ac:spMkLst>
        </pc:spChg>
        <pc:spChg chg="mod">
          <ac:chgData name="Zuzanna Kubicka" userId="d8a55447606135a7" providerId="LiveId" clId="{5F2EFFD5-02E5-43B9-8983-7E6159F9DAD3}" dt="2024-06-19T11:35:01.196" v="83" actId="14100"/>
          <ac:spMkLst>
            <pc:docMk/>
            <pc:sldMk cId="0" sldId="266"/>
            <ac:spMk id="209" creationId="{00000000-0000-0000-0000-000000000000}"/>
          </ac:spMkLst>
        </pc:spChg>
        <pc:picChg chg="mod">
          <ac:chgData name="Zuzanna Kubicka" userId="d8a55447606135a7" providerId="LiveId" clId="{5F2EFFD5-02E5-43B9-8983-7E6159F9DAD3}" dt="2024-06-19T11:34:43.087" v="75" actId="1076"/>
          <ac:picMkLst>
            <pc:docMk/>
            <pc:sldMk cId="0" sldId="266"/>
            <ac:picMk id="201" creationId="{00000000-0000-0000-0000-000000000000}"/>
          </ac:picMkLst>
        </pc:picChg>
      </pc:sldChg>
      <pc:sldChg chg="modSp mod">
        <pc:chgData name="Zuzanna Kubicka" userId="d8a55447606135a7" providerId="LiveId" clId="{5F2EFFD5-02E5-43B9-8983-7E6159F9DAD3}" dt="2024-06-19T11:35:22.206" v="91" actId="14100"/>
        <pc:sldMkLst>
          <pc:docMk/>
          <pc:sldMk cId="0" sldId="267"/>
        </pc:sldMkLst>
        <pc:spChg chg="mod">
          <ac:chgData name="Zuzanna Kubicka" userId="d8a55447606135a7" providerId="LiveId" clId="{5F2EFFD5-02E5-43B9-8983-7E6159F9DAD3}" dt="2024-06-19T11:35:06.903" v="84" actId="1076"/>
          <ac:spMkLst>
            <pc:docMk/>
            <pc:sldMk cId="0" sldId="267"/>
            <ac:spMk id="216" creationId="{00000000-0000-0000-0000-000000000000}"/>
          </ac:spMkLst>
        </pc:spChg>
        <pc:spChg chg="mod">
          <ac:chgData name="Zuzanna Kubicka" userId="d8a55447606135a7" providerId="LiveId" clId="{5F2EFFD5-02E5-43B9-8983-7E6159F9DAD3}" dt="2024-06-19T11:35:09.217" v="85" actId="1076"/>
          <ac:spMkLst>
            <pc:docMk/>
            <pc:sldMk cId="0" sldId="267"/>
            <ac:spMk id="219" creationId="{00000000-0000-0000-0000-000000000000}"/>
          </ac:spMkLst>
        </pc:spChg>
        <pc:spChg chg="mod">
          <ac:chgData name="Zuzanna Kubicka" userId="d8a55447606135a7" providerId="LiveId" clId="{5F2EFFD5-02E5-43B9-8983-7E6159F9DAD3}" dt="2024-06-19T11:35:11.416" v="86" actId="1076"/>
          <ac:spMkLst>
            <pc:docMk/>
            <pc:sldMk cId="0" sldId="267"/>
            <ac:spMk id="220" creationId="{00000000-0000-0000-0000-000000000000}"/>
          </ac:spMkLst>
        </pc:spChg>
        <pc:spChg chg="mod">
          <ac:chgData name="Zuzanna Kubicka" userId="d8a55447606135a7" providerId="LiveId" clId="{5F2EFFD5-02E5-43B9-8983-7E6159F9DAD3}" dt="2024-06-19T11:35:22.206" v="91" actId="14100"/>
          <ac:spMkLst>
            <pc:docMk/>
            <pc:sldMk cId="0" sldId="267"/>
            <ac:spMk id="221" creationId="{00000000-0000-0000-0000-000000000000}"/>
          </ac:spMkLst>
        </pc:spChg>
      </pc:sldChg>
      <pc:sldChg chg="modSp mod">
        <pc:chgData name="Zuzanna Kubicka" userId="d8a55447606135a7" providerId="LiveId" clId="{5F2EFFD5-02E5-43B9-8983-7E6159F9DAD3}" dt="2024-06-19T11:35:40.315" v="97" actId="1076"/>
        <pc:sldMkLst>
          <pc:docMk/>
          <pc:sldMk cId="0" sldId="268"/>
        </pc:sldMkLst>
        <pc:spChg chg="mod">
          <ac:chgData name="Zuzanna Kubicka" userId="d8a55447606135a7" providerId="LiveId" clId="{5F2EFFD5-02E5-43B9-8983-7E6159F9DAD3}" dt="2024-06-19T11:35:33.893" v="95" actId="1076"/>
          <ac:spMkLst>
            <pc:docMk/>
            <pc:sldMk cId="0" sldId="268"/>
            <ac:spMk id="228" creationId="{00000000-0000-0000-0000-000000000000}"/>
          </ac:spMkLst>
        </pc:spChg>
        <pc:spChg chg="mod">
          <ac:chgData name="Zuzanna Kubicka" userId="d8a55447606135a7" providerId="LiveId" clId="{5F2EFFD5-02E5-43B9-8983-7E6159F9DAD3}" dt="2024-06-19T11:35:37.467" v="96" actId="1076"/>
          <ac:spMkLst>
            <pc:docMk/>
            <pc:sldMk cId="0" sldId="268"/>
            <ac:spMk id="231" creationId="{00000000-0000-0000-0000-000000000000}"/>
          </ac:spMkLst>
        </pc:spChg>
        <pc:spChg chg="mod">
          <ac:chgData name="Zuzanna Kubicka" userId="d8a55447606135a7" providerId="LiveId" clId="{5F2EFFD5-02E5-43B9-8983-7E6159F9DAD3}" dt="2024-06-19T11:35:40.315" v="97" actId="1076"/>
          <ac:spMkLst>
            <pc:docMk/>
            <pc:sldMk cId="0" sldId="268"/>
            <ac:spMk id="232" creationId="{00000000-0000-0000-0000-000000000000}"/>
          </ac:spMkLst>
        </pc:spChg>
        <pc:picChg chg="mod">
          <ac:chgData name="Zuzanna Kubicka" userId="d8a55447606135a7" providerId="LiveId" clId="{5F2EFFD5-02E5-43B9-8983-7E6159F9DAD3}" dt="2024-06-19T11:35:30.203" v="94" actId="1076"/>
          <ac:picMkLst>
            <pc:docMk/>
            <pc:sldMk cId="0" sldId="268"/>
            <ac:picMk id="226" creationId="{00000000-0000-0000-0000-000000000000}"/>
          </ac:picMkLst>
        </pc:picChg>
      </pc:sldChg>
      <pc:sldChg chg="modSp mod">
        <pc:chgData name="Zuzanna Kubicka" userId="d8a55447606135a7" providerId="LiveId" clId="{5F2EFFD5-02E5-43B9-8983-7E6159F9DAD3}" dt="2024-06-19T11:36:07.302" v="106" actId="1076"/>
        <pc:sldMkLst>
          <pc:docMk/>
          <pc:sldMk cId="0" sldId="269"/>
        </pc:sldMkLst>
        <pc:spChg chg="mod">
          <ac:chgData name="Zuzanna Kubicka" userId="d8a55447606135a7" providerId="LiveId" clId="{5F2EFFD5-02E5-43B9-8983-7E6159F9DAD3}" dt="2024-06-19T11:35:51.091" v="103" actId="1076"/>
          <ac:spMkLst>
            <pc:docMk/>
            <pc:sldMk cId="0" sldId="269"/>
            <ac:spMk id="239" creationId="{00000000-0000-0000-0000-000000000000}"/>
          </ac:spMkLst>
        </pc:spChg>
        <pc:spChg chg="mod">
          <ac:chgData name="Zuzanna Kubicka" userId="d8a55447606135a7" providerId="LiveId" clId="{5F2EFFD5-02E5-43B9-8983-7E6159F9DAD3}" dt="2024-06-19T11:35:59.386" v="104" actId="1076"/>
          <ac:spMkLst>
            <pc:docMk/>
            <pc:sldMk cId="0" sldId="269"/>
            <ac:spMk id="241" creationId="{00000000-0000-0000-0000-000000000000}"/>
          </ac:spMkLst>
        </pc:spChg>
        <pc:spChg chg="mod">
          <ac:chgData name="Zuzanna Kubicka" userId="d8a55447606135a7" providerId="LiveId" clId="{5F2EFFD5-02E5-43B9-8983-7E6159F9DAD3}" dt="2024-06-19T11:36:05.234" v="105" actId="1076"/>
          <ac:spMkLst>
            <pc:docMk/>
            <pc:sldMk cId="0" sldId="269"/>
            <ac:spMk id="242" creationId="{00000000-0000-0000-0000-000000000000}"/>
          </ac:spMkLst>
        </pc:spChg>
        <pc:spChg chg="mod">
          <ac:chgData name="Zuzanna Kubicka" userId="d8a55447606135a7" providerId="LiveId" clId="{5F2EFFD5-02E5-43B9-8983-7E6159F9DAD3}" dt="2024-06-19T11:36:07.302" v="106" actId="1076"/>
          <ac:spMkLst>
            <pc:docMk/>
            <pc:sldMk cId="0" sldId="269"/>
            <ac:spMk id="243" creationId="{00000000-0000-0000-0000-000000000000}"/>
          </ac:spMkLst>
        </pc:spChg>
      </pc:sldChg>
      <pc:sldChg chg="modSp mod">
        <pc:chgData name="Zuzanna Kubicka" userId="d8a55447606135a7" providerId="LiveId" clId="{5F2EFFD5-02E5-43B9-8983-7E6159F9DAD3}" dt="2024-06-19T11:36:29.886" v="112" actId="1076"/>
        <pc:sldMkLst>
          <pc:docMk/>
          <pc:sldMk cId="0" sldId="270"/>
        </pc:sldMkLst>
        <pc:spChg chg="mod">
          <ac:chgData name="Zuzanna Kubicka" userId="d8a55447606135a7" providerId="LiveId" clId="{5F2EFFD5-02E5-43B9-8983-7E6159F9DAD3}" dt="2024-06-19T11:36:19.543" v="109" actId="1076"/>
          <ac:spMkLst>
            <pc:docMk/>
            <pc:sldMk cId="0" sldId="270"/>
            <ac:spMk id="251" creationId="{00000000-0000-0000-0000-000000000000}"/>
          </ac:spMkLst>
        </pc:spChg>
        <pc:spChg chg="mod">
          <ac:chgData name="Zuzanna Kubicka" userId="d8a55447606135a7" providerId="LiveId" clId="{5F2EFFD5-02E5-43B9-8983-7E6159F9DAD3}" dt="2024-06-19T11:36:24.176" v="110" actId="1076"/>
          <ac:spMkLst>
            <pc:docMk/>
            <pc:sldMk cId="0" sldId="270"/>
            <ac:spMk id="254" creationId="{00000000-0000-0000-0000-000000000000}"/>
          </ac:spMkLst>
        </pc:spChg>
        <pc:spChg chg="mod">
          <ac:chgData name="Zuzanna Kubicka" userId="d8a55447606135a7" providerId="LiveId" clId="{5F2EFFD5-02E5-43B9-8983-7E6159F9DAD3}" dt="2024-06-19T11:36:27.240" v="111" actId="1076"/>
          <ac:spMkLst>
            <pc:docMk/>
            <pc:sldMk cId="0" sldId="270"/>
            <ac:spMk id="255" creationId="{00000000-0000-0000-0000-000000000000}"/>
          </ac:spMkLst>
        </pc:spChg>
        <pc:spChg chg="mod">
          <ac:chgData name="Zuzanna Kubicka" userId="d8a55447606135a7" providerId="LiveId" clId="{5F2EFFD5-02E5-43B9-8983-7E6159F9DAD3}" dt="2024-06-19T11:36:29.886" v="112" actId="1076"/>
          <ac:spMkLst>
            <pc:docMk/>
            <pc:sldMk cId="0" sldId="270"/>
            <ac:spMk id="256" creationId="{00000000-0000-0000-0000-000000000000}"/>
          </ac:spMkLst>
        </pc:spChg>
      </pc:sldChg>
      <pc:sldChg chg="modSp mod">
        <pc:chgData name="Zuzanna Kubicka" userId="d8a55447606135a7" providerId="LiveId" clId="{5F2EFFD5-02E5-43B9-8983-7E6159F9DAD3}" dt="2024-06-19T11:36:50.344" v="116" actId="1076"/>
        <pc:sldMkLst>
          <pc:docMk/>
          <pc:sldMk cId="0" sldId="272"/>
        </pc:sldMkLst>
        <pc:spChg chg="mod">
          <ac:chgData name="Zuzanna Kubicka" userId="d8a55447606135a7" providerId="LiveId" clId="{5F2EFFD5-02E5-43B9-8983-7E6159F9DAD3}" dt="2024-06-19T11:36:47.975" v="115" actId="1076"/>
          <ac:spMkLst>
            <pc:docMk/>
            <pc:sldMk cId="0" sldId="272"/>
            <ac:spMk id="269" creationId="{00000000-0000-0000-0000-000000000000}"/>
          </ac:spMkLst>
        </pc:spChg>
        <pc:picChg chg="mod">
          <ac:chgData name="Zuzanna Kubicka" userId="d8a55447606135a7" providerId="LiveId" clId="{5F2EFFD5-02E5-43B9-8983-7E6159F9DAD3}" dt="2024-06-19T11:36:50.344" v="116" actId="1076"/>
          <ac:picMkLst>
            <pc:docMk/>
            <pc:sldMk cId="0" sldId="272"/>
            <ac:picMk id="271" creationId="{00000000-0000-0000-0000-000000000000}"/>
          </ac:picMkLst>
        </pc:picChg>
      </pc:sldChg>
      <pc:sldChg chg="addSp delSp modSp mod setBg">
        <pc:chgData name="Zuzanna Kubicka" userId="d8a55447606135a7" providerId="LiveId" clId="{5F2EFFD5-02E5-43B9-8983-7E6159F9DAD3}" dt="2024-06-19T11:39:10.165" v="142" actId="18131"/>
        <pc:sldMkLst>
          <pc:docMk/>
          <pc:sldMk cId="0" sldId="273"/>
        </pc:sldMkLst>
        <pc:spChg chg="mod">
          <ac:chgData name="Zuzanna Kubicka" userId="d8a55447606135a7" providerId="LiveId" clId="{5F2EFFD5-02E5-43B9-8983-7E6159F9DAD3}" dt="2024-06-19T11:38:18.318" v="133" actId="207"/>
          <ac:spMkLst>
            <pc:docMk/>
            <pc:sldMk cId="0" sldId="273"/>
            <ac:spMk id="279" creationId="{00000000-0000-0000-0000-000000000000}"/>
          </ac:spMkLst>
        </pc:spChg>
        <pc:spChg chg="mod">
          <ac:chgData name="Zuzanna Kubicka" userId="d8a55447606135a7" providerId="LiveId" clId="{5F2EFFD5-02E5-43B9-8983-7E6159F9DAD3}" dt="2024-06-19T11:37:02.987" v="120" actId="1076"/>
          <ac:spMkLst>
            <pc:docMk/>
            <pc:sldMk cId="0" sldId="273"/>
            <ac:spMk id="281" creationId="{00000000-0000-0000-0000-000000000000}"/>
          </ac:spMkLst>
        </pc:spChg>
        <pc:spChg chg="mod">
          <ac:chgData name="Zuzanna Kubicka" userId="d8a55447606135a7" providerId="LiveId" clId="{5F2EFFD5-02E5-43B9-8983-7E6159F9DAD3}" dt="2024-06-19T11:37:06.767" v="121" actId="1076"/>
          <ac:spMkLst>
            <pc:docMk/>
            <pc:sldMk cId="0" sldId="273"/>
            <ac:spMk id="282" creationId="{00000000-0000-0000-0000-000000000000}"/>
          </ac:spMkLst>
        </pc:spChg>
        <pc:picChg chg="add mod ord modCrop">
          <ac:chgData name="Zuzanna Kubicka" userId="d8a55447606135a7" providerId="LiveId" clId="{5F2EFFD5-02E5-43B9-8983-7E6159F9DAD3}" dt="2024-06-19T11:39:10.165" v="142" actId="18131"/>
          <ac:picMkLst>
            <pc:docMk/>
            <pc:sldMk cId="0" sldId="273"/>
            <ac:picMk id="3" creationId="{4C6DDB56-CE76-014F-2965-3EABD0B49659}"/>
          </ac:picMkLst>
        </pc:picChg>
        <pc:picChg chg="del">
          <ac:chgData name="Zuzanna Kubicka" userId="d8a55447606135a7" providerId="LiveId" clId="{5F2EFFD5-02E5-43B9-8983-7E6159F9DAD3}" dt="2024-06-19T11:38:12.450" v="132" actId="478"/>
          <ac:picMkLst>
            <pc:docMk/>
            <pc:sldMk cId="0" sldId="273"/>
            <ac:picMk id="277" creationId="{00000000-0000-0000-0000-000000000000}"/>
          </ac:picMkLst>
        </pc:picChg>
        <pc:picChg chg="mod">
          <ac:chgData name="Zuzanna Kubicka" userId="d8a55447606135a7" providerId="LiveId" clId="{5F2EFFD5-02E5-43B9-8983-7E6159F9DAD3}" dt="2024-06-19T11:38:26.504" v="134"/>
          <ac:picMkLst>
            <pc:docMk/>
            <pc:sldMk cId="0" sldId="273"/>
            <ac:picMk id="278" creationId="{00000000-0000-0000-0000-000000000000}"/>
          </ac:picMkLst>
        </pc:picChg>
        <pc:picChg chg="del">
          <ac:chgData name="Zuzanna Kubicka" userId="d8a55447606135a7" providerId="LiveId" clId="{5F2EFFD5-02E5-43B9-8983-7E6159F9DAD3}" dt="2024-06-19T11:37:10.447" v="122" actId="478"/>
          <ac:picMkLst>
            <pc:docMk/>
            <pc:sldMk cId="0" sldId="273"/>
            <ac:picMk id="283" creationId="{00000000-0000-0000-0000-000000000000}"/>
          </ac:picMkLst>
        </pc:picChg>
        <pc:cxnChg chg="mod">
          <ac:chgData name="Zuzanna Kubicka" userId="d8a55447606135a7" providerId="LiveId" clId="{5F2EFFD5-02E5-43B9-8983-7E6159F9DAD3}" dt="2024-06-19T11:38:30.391" v="135" actId="13822"/>
          <ac:cxnSpMkLst>
            <pc:docMk/>
            <pc:sldMk cId="0" sldId="273"/>
            <ac:cxnSpMk id="280" creationId="{00000000-0000-0000-0000-000000000000}"/>
          </ac:cxnSpMkLst>
        </pc:cxnChg>
      </pc:sldChg>
      <pc:sldChg chg="addSp delSp modSp mod setBg modNotes">
        <pc:chgData name="Zuzanna Kubicka" userId="d8a55447606135a7" providerId="LiveId" clId="{5F2EFFD5-02E5-43B9-8983-7E6159F9DAD3}" dt="2024-06-19T11:48:27.722" v="189" actId="732"/>
        <pc:sldMkLst>
          <pc:docMk/>
          <pc:sldMk cId="0" sldId="274"/>
        </pc:sldMkLst>
        <pc:spChg chg="mod">
          <ac:chgData name="Zuzanna Kubicka" userId="d8a55447606135a7" providerId="LiveId" clId="{5F2EFFD5-02E5-43B9-8983-7E6159F9DAD3}" dt="2024-06-19T11:47:38.490" v="173" actId="207"/>
          <ac:spMkLst>
            <pc:docMk/>
            <pc:sldMk cId="0" sldId="274"/>
            <ac:spMk id="290" creationId="{00000000-0000-0000-0000-000000000000}"/>
          </ac:spMkLst>
        </pc:spChg>
        <pc:picChg chg="add del mod">
          <ac:chgData name="Zuzanna Kubicka" userId="d8a55447606135a7" providerId="LiveId" clId="{5F2EFFD5-02E5-43B9-8983-7E6159F9DAD3}" dt="2024-06-19T11:46:41.376" v="152" actId="478"/>
          <ac:picMkLst>
            <pc:docMk/>
            <pc:sldMk cId="0" sldId="274"/>
            <ac:picMk id="3" creationId="{943153B1-7C1E-8473-D679-5F216EB54AD3}"/>
          </ac:picMkLst>
        </pc:picChg>
        <pc:picChg chg="add mod ord modCrop">
          <ac:chgData name="Zuzanna Kubicka" userId="d8a55447606135a7" providerId="LiveId" clId="{5F2EFFD5-02E5-43B9-8983-7E6159F9DAD3}" dt="2024-06-19T11:48:27.722" v="189" actId="732"/>
          <ac:picMkLst>
            <pc:docMk/>
            <pc:sldMk cId="0" sldId="274"/>
            <ac:picMk id="5" creationId="{F20F77EF-25F2-507A-6277-1BE3A2F8AF1C}"/>
          </ac:picMkLst>
        </pc:picChg>
        <pc:picChg chg="del">
          <ac:chgData name="Zuzanna Kubicka" userId="d8a55447606135a7" providerId="LiveId" clId="{5F2EFFD5-02E5-43B9-8983-7E6159F9DAD3}" dt="2024-06-19T11:47:28.289" v="171" actId="478"/>
          <ac:picMkLst>
            <pc:docMk/>
            <pc:sldMk cId="0" sldId="274"/>
            <ac:picMk id="288" creationId="{00000000-0000-0000-0000-000000000000}"/>
          </ac:picMkLst>
        </pc:picChg>
        <pc:picChg chg="mod">
          <ac:chgData name="Zuzanna Kubicka" userId="d8a55447606135a7" providerId="LiveId" clId="{5F2EFFD5-02E5-43B9-8983-7E6159F9DAD3}" dt="2024-06-19T11:47:46.324" v="176"/>
          <ac:picMkLst>
            <pc:docMk/>
            <pc:sldMk cId="0" sldId="274"/>
            <ac:picMk id="289" creationId="{00000000-0000-0000-0000-000000000000}"/>
          </ac:picMkLst>
        </pc:picChg>
        <pc:picChg chg="del">
          <ac:chgData name="Zuzanna Kubicka" userId="d8a55447606135a7" providerId="LiveId" clId="{5F2EFFD5-02E5-43B9-8983-7E6159F9DAD3}" dt="2024-06-19T11:46:18.690" v="146" actId="478"/>
          <ac:picMkLst>
            <pc:docMk/>
            <pc:sldMk cId="0" sldId="274"/>
            <ac:picMk id="292" creationId="{00000000-0000-0000-0000-000000000000}"/>
          </ac:picMkLst>
        </pc:picChg>
        <pc:cxnChg chg="mod">
          <ac:chgData name="Zuzanna Kubicka" userId="d8a55447606135a7" providerId="LiveId" clId="{5F2EFFD5-02E5-43B9-8983-7E6159F9DAD3}" dt="2024-06-19T11:47:55.793" v="179" actId="1076"/>
          <ac:cxnSpMkLst>
            <pc:docMk/>
            <pc:sldMk cId="0" sldId="274"/>
            <ac:cxnSpMk id="291" creationId="{00000000-0000-0000-0000-000000000000}"/>
          </ac:cxnSpMkLst>
        </pc:cxnChg>
      </pc:sldChg>
      <pc:sldChg chg="modSp mod">
        <pc:chgData name="Zuzanna Kubicka" userId="d8a55447606135a7" providerId="LiveId" clId="{5F2EFFD5-02E5-43B9-8983-7E6159F9DAD3}" dt="2024-06-19T11:51:30.781" v="200" actId="1076"/>
        <pc:sldMkLst>
          <pc:docMk/>
          <pc:sldMk cId="0" sldId="275"/>
        </pc:sldMkLst>
        <pc:spChg chg="mod">
          <ac:chgData name="Zuzanna Kubicka" userId="d8a55447606135a7" providerId="LiveId" clId="{5F2EFFD5-02E5-43B9-8983-7E6159F9DAD3}" dt="2024-06-19T11:48:33.500" v="190" actId="1076"/>
          <ac:spMkLst>
            <pc:docMk/>
            <pc:sldMk cId="0" sldId="275"/>
            <ac:spMk id="299" creationId="{00000000-0000-0000-0000-000000000000}"/>
          </ac:spMkLst>
        </pc:spChg>
        <pc:spChg chg="mod">
          <ac:chgData name="Zuzanna Kubicka" userId="d8a55447606135a7" providerId="LiveId" clId="{5F2EFFD5-02E5-43B9-8983-7E6159F9DAD3}" dt="2024-06-19T11:48:36.323" v="191" actId="1076"/>
          <ac:spMkLst>
            <pc:docMk/>
            <pc:sldMk cId="0" sldId="275"/>
            <ac:spMk id="302" creationId="{00000000-0000-0000-0000-000000000000}"/>
          </ac:spMkLst>
        </pc:spChg>
        <pc:spChg chg="mod">
          <ac:chgData name="Zuzanna Kubicka" userId="d8a55447606135a7" providerId="LiveId" clId="{5F2EFFD5-02E5-43B9-8983-7E6159F9DAD3}" dt="2024-06-19T11:51:21.478" v="197" actId="1076"/>
          <ac:spMkLst>
            <pc:docMk/>
            <pc:sldMk cId="0" sldId="275"/>
            <ac:spMk id="303" creationId="{00000000-0000-0000-0000-000000000000}"/>
          </ac:spMkLst>
        </pc:spChg>
        <pc:spChg chg="mod">
          <ac:chgData name="Zuzanna Kubicka" userId="d8a55447606135a7" providerId="LiveId" clId="{5F2EFFD5-02E5-43B9-8983-7E6159F9DAD3}" dt="2024-06-19T11:51:27.759" v="199" actId="1076"/>
          <ac:spMkLst>
            <pc:docMk/>
            <pc:sldMk cId="0" sldId="275"/>
            <ac:spMk id="304" creationId="{00000000-0000-0000-0000-000000000000}"/>
          </ac:spMkLst>
        </pc:spChg>
        <pc:spChg chg="mod">
          <ac:chgData name="Zuzanna Kubicka" userId="d8a55447606135a7" providerId="LiveId" clId="{5F2EFFD5-02E5-43B9-8983-7E6159F9DAD3}" dt="2024-06-19T11:51:30.781" v="200" actId="1076"/>
          <ac:spMkLst>
            <pc:docMk/>
            <pc:sldMk cId="0" sldId="275"/>
            <ac:spMk id="305" creationId="{00000000-0000-0000-0000-000000000000}"/>
          </ac:spMkLst>
        </pc:spChg>
      </pc:sldChg>
      <pc:sldChg chg="modSp mod">
        <pc:chgData name="Zuzanna Kubicka" userId="d8a55447606135a7" providerId="LiveId" clId="{5F2EFFD5-02E5-43B9-8983-7E6159F9DAD3}" dt="2024-06-19T11:52:15.671" v="211" actId="1076"/>
        <pc:sldMkLst>
          <pc:docMk/>
          <pc:sldMk cId="0" sldId="276"/>
        </pc:sldMkLst>
        <pc:spChg chg="mod">
          <ac:chgData name="Zuzanna Kubicka" userId="d8a55447606135a7" providerId="LiveId" clId="{5F2EFFD5-02E5-43B9-8983-7E6159F9DAD3}" dt="2024-06-19T11:52:12.660" v="210" actId="1076"/>
          <ac:spMkLst>
            <pc:docMk/>
            <pc:sldMk cId="0" sldId="276"/>
            <ac:spMk id="311" creationId="{00000000-0000-0000-0000-000000000000}"/>
          </ac:spMkLst>
        </pc:spChg>
        <pc:graphicFrameChg chg="mod modGraphic">
          <ac:chgData name="Zuzanna Kubicka" userId="d8a55447606135a7" providerId="LiveId" clId="{5F2EFFD5-02E5-43B9-8983-7E6159F9DAD3}" dt="2024-06-19T11:52:15.671" v="211" actId="1076"/>
          <ac:graphicFrameMkLst>
            <pc:docMk/>
            <pc:sldMk cId="0" sldId="276"/>
            <ac:graphicFrameMk id="312" creationId="{00000000-0000-0000-0000-000000000000}"/>
          </ac:graphicFrameMkLst>
        </pc:graphicFrameChg>
      </pc:sldChg>
      <pc:sldChg chg="modSp mod">
        <pc:chgData name="Zuzanna Kubicka" userId="d8a55447606135a7" providerId="LiveId" clId="{5F2EFFD5-02E5-43B9-8983-7E6159F9DAD3}" dt="2024-06-19T11:52:24.980" v="214" actId="1076"/>
        <pc:sldMkLst>
          <pc:docMk/>
          <pc:sldMk cId="0" sldId="278"/>
        </pc:sldMkLst>
        <pc:spChg chg="mod">
          <ac:chgData name="Zuzanna Kubicka" userId="d8a55447606135a7" providerId="LiveId" clId="{5F2EFFD5-02E5-43B9-8983-7E6159F9DAD3}" dt="2024-06-19T11:52:24.980" v="214" actId="1076"/>
          <ac:spMkLst>
            <pc:docMk/>
            <pc:sldMk cId="0" sldId="278"/>
            <ac:spMk id="325" creationId="{00000000-0000-0000-0000-000000000000}"/>
          </ac:spMkLst>
        </pc:spChg>
      </pc:sldChg>
      <pc:sldChg chg="addSp delSp modSp mod setBg">
        <pc:chgData name="Zuzanna Kubicka" userId="d8a55447606135a7" providerId="LiveId" clId="{5F2EFFD5-02E5-43B9-8983-7E6159F9DAD3}" dt="2024-06-19T11:54:08.870" v="246" actId="1076"/>
        <pc:sldMkLst>
          <pc:docMk/>
          <pc:sldMk cId="0" sldId="279"/>
        </pc:sldMkLst>
        <pc:spChg chg="mod">
          <ac:chgData name="Zuzanna Kubicka" userId="d8a55447606135a7" providerId="LiveId" clId="{5F2EFFD5-02E5-43B9-8983-7E6159F9DAD3}" dt="2024-06-19T11:54:03.282" v="245" actId="1076"/>
          <ac:spMkLst>
            <pc:docMk/>
            <pc:sldMk cId="0" sldId="279"/>
            <ac:spMk id="336" creationId="{00000000-0000-0000-0000-000000000000}"/>
          </ac:spMkLst>
        </pc:spChg>
        <pc:spChg chg="mod">
          <ac:chgData name="Zuzanna Kubicka" userId="d8a55447606135a7" providerId="LiveId" clId="{5F2EFFD5-02E5-43B9-8983-7E6159F9DAD3}" dt="2024-06-19T11:54:08.870" v="246" actId="1076"/>
          <ac:spMkLst>
            <pc:docMk/>
            <pc:sldMk cId="0" sldId="279"/>
            <ac:spMk id="338" creationId="{00000000-0000-0000-0000-000000000000}"/>
          </ac:spMkLst>
        </pc:spChg>
        <pc:spChg chg="mod">
          <ac:chgData name="Zuzanna Kubicka" userId="d8a55447606135a7" providerId="LiveId" clId="{5F2EFFD5-02E5-43B9-8983-7E6159F9DAD3}" dt="2024-06-19T11:54:08.870" v="246" actId="1076"/>
          <ac:spMkLst>
            <pc:docMk/>
            <pc:sldMk cId="0" sldId="279"/>
            <ac:spMk id="339" creationId="{00000000-0000-0000-0000-000000000000}"/>
          </ac:spMkLst>
        </pc:spChg>
        <pc:picChg chg="add mod ord modCrop">
          <ac:chgData name="Zuzanna Kubicka" userId="d8a55447606135a7" providerId="LiveId" clId="{5F2EFFD5-02E5-43B9-8983-7E6159F9DAD3}" dt="2024-06-19T11:53:28.392" v="237" actId="167"/>
          <ac:picMkLst>
            <pc:docMk/>
            <pc:sldMk cId="0" sldId="279"/>
            <ac:picMk id="3" creationId="{FA112AC8-08C8-B8C8-55A5-3AC2BFA038AA}"/>
          </ac:picMkLst>
        </pc:picChg>
        <pc:picChg chg="del">
          <ac:chgData name="Zuzanna Kubicka" userId="d8a55447606135a7" providerId="LiveId" clId="{5F2EFFD5-02E5-43B9-8983-7E6159F9DAD3}" dt="2024-06-19T11:53:29.868" v="238" actId="478"/>
          <ac:picMkLst>
            <pc:docMk/>
            <pc:sldMk cId="0" sldId="279"/>
            <ac:picMk id="333" creationId="{00000000-0000-0000-0000-000000000000}"/>
          </ac:picMkLst>
        </pc:picChg>
        <pc:picChg chg="del">
          <ac:chgData name="Zuzanna Kubicka" userId="d8a55447606135a7" providerId="LiveId" clId="{5F2EFFD5-02E5-43B9-8983-7E6159F9DAD3}" dt="2024-06-19T11:52:35.277" v="215" actId="478"/>
          <ac:picMkLst>
            <pc:docMk/>
            <pc:sldMk cId="0" sldId="279"/>
            <ac:picMk id="334" creationId="{00000000-0000-0000-0000-000000000000}"/>
          </ac:picMkLst>
        </pc:picChg>
        <pc:picChg chg="mod">
          <ac:chgData name="Zuzanna Kubicka" userId="d8a55447606135a7" providerId="LiveId" clId="{5F2EFFD5-02E5-43B9-8983-7E6159F9DAD3}" dt="2024-06-19T11:54:00.081" v="244" actId="1076"/>
          <ac:picMkLst>
            <pc:docMk/>
            <pc:sldMk cId="0" sldId="279"/>
            <ac:picMk id="335" creationId="{00000000-0000-0000-0000-000000000000}"/>
          </ac:picMkLst>
        </pc:picChg>
        <pc:picChg chg="del">
          <ac:chgData name="Zuzanna Kubicka" userId="d8a55447606135a7" providerId="LiveId" clId="{5F2EFFD5-02E5-43B9-8983-7E6159F9DAD3}" dt="2024-06-19T11:52:35.865" v="216" actId="478"/>
          <ac:picMkLst>
            <pc:docMk/>
            <pc:sldMk cId="0" sldId="279"/>
            <ac:picMk id="340" creationId="{00000000-0000-0000-0000-000000000000}"/>
          </ac:picMkLst>
        </pc:picChg>
        <pc:cxnChg chg="mod">
          <ac:chgData name="Zuzanna Kubicka" userId="d8a55447606135a7" providerId="LiveId" clId="{5F2EFFD5-02E5-43B9-8983-7E6159F9DAD3}" dt="2024-06-19T11:54:00.081" v="244" actId="1076"/>
          <ac:cxnSpMkLst>
            <pc:docMk/>
            <pc:sldMk cId="0" sldId="279"/>
            <ac:cxnSpMk id="337" creationId="{00000000-0000-0000-0000-000000000000}"/>
          </ac:cxnSpMkLst>
        </pc:cxnChg>
      </pc:sldChg>
      <pc:sldChg chg="addSp delSp modSp mod setBg">
        <pc:chgData name="Zuzanna Kubicka" userId="d8a55447606135a7" providerId="LiveId" clId="{5F2EFFD5-02E5-43B9-8983-7E6159F9DAD3}" dt="2024-06-19T11:55:06.745" v="259" actId="1076"/>
        <pc:sldMkLst>
          <pc:docMk/>
          <pc:sldMk cId="0" sldId="280"/>
        </pc:sldMkLst>
        <pc:spChg chg="mod">
          <ac:chgData name="Zuzanna Kubicka" userId="d8a55447606135a7" providerId="LiveId" clId="{5F2EFFD5-02E5-43B9-8983-7E6159F9DAD3}" dt="2024-06-19T11:54:47.046" v="255" actId="1076"/>
          <ac:spMkLst>
            <pc:docMk/>
            <pc:sldMk cId="0" sldId="280"/>
            <ac:spMk id="347" creationId="{00000000-0000-0000-0000-000000000000}"/>
          </ac:spMkLst>
        </pc:spChg>
        <pc:spChg chg="mod">
          <ac:chgData name="Zuzanna Kubicka" userId="d8a55447606135a7" providerId="LiveId" clId="{5F2EFFD5-02E5-43B9-8983-7E6159F9DAD3}" dt="2024-06-19T11:55:03.693" v="258" actId="1076"/>
          <ac:spMkLst>
            <pc:docMk/>
            <pc:sldMk cId="0" sldId="280"/>
            <ac:spMk id="349" creationId="{00000000-0000-0000-0000-000000000000}"/>
          </ac:spMkLst>
        </pc:spChg>
        <pc:spChg chg="mod">
          <ac:chgData name="Zuzanna Kubicka" userId="d8a55447606135a7" providerId="LiveId" clId="{5F2EFFD5-02E5-43B9-8983-7E6159F9DAD3}" dt="2024-06-19T11:55:06.745" v="259" actId="1076"/>
          <ac:spMkLst>
            <pc:docMk/>
            <pc:sldMk cId="0" sldId="280"/>
            <ac:spMk id="350" creationId="{00000000-0000-0000-0000-000000000000}"/>
          </ac:spMkLst>
        </pc:spChg>
        <pc:picChg chg="add mod ord">
          <ac:chgData name="Zuzanna Kubicka" userId="d8a55447606135a7" providerId="LiveId" clId="{5F2EFFD5-02E5-43B9-8983-7E6159F9DAD3}" dt="2024-06-19T11:54:33.832" v="250" actId="167"/>
          <ac:picMkLst>
            <pc:docMk/>
            <pc:sldMk cId="0" sldId="280"/>
            <ac:picMk id="2" creationId="{8B9B377A-9E64-7AA1-A9DF-BF4B69204FBC}"/>
          </ac:picMkLst>
        </pc:picChg>
        <pc:picChg chg="add mod ord">
          <ac:chgData name="Zuzanna Kubicka" userId="d8a55447606135a7" providerId="LiveId" clId="{5F2EFFD5-02E5-43B9-8983-7E6159F9DAD3}" dt="2024-06-19T11:54:33.832" v="250" actId="167"/>
          <ac:picMkLst>
            <pc:docMk/>
            <pc:sldMk cId="0" sldId="280"/>
            <ac:picMk id="3" creationId="{D48CF408-3E76-75D5-A6CC-43FB6BCEB440}"/>
          </ac:picMkLst>
        </pc:picChg>
        <pc:picChg chg="del">
          <ac:chgData name="Zuzanna Kubicka" userId="d8a55447606135a7" providerId="LiveId" clId="{5F2EFFD5-02E5-43B9-8983-7E6159F9DAD3}" dt="2024-06-19T11:54:22.139" v="247" actId="478"/>
          <ac:picMkLst>
            <pc:docMk/>
            <pc:sldMk cId="0" sldId="280"/>
            <ac:picMk id="345" creationId="{00000000-0000-0000-0000-000000000000}"/>
          </ac:picMkLst>
        </pc:picChg>
        <pc:picChg chg="del">
          <ac:chgData name="Zuzanna Kubicka" userId="d8a55447606135a7" providerId="LiveId" clId="{5F2EFFD5-02E5-43B9-8983-7E6159F9DAD3}" dt="2024-06-19T11:54:38.647" v="251" actId="478"/>
          <ac:picMkLst>
            <pc:docMk/>
            <pc:sldMk cId="0" sldId="280"/>
            <ac:picMk id="346" creationId="{00000000-0000-0000-0000-000000000000}"/>
          </ac:picMkLst>
        </pc:picChg>
        <pc:picChg chg="del">
          <ac:chgData name="Zuzanna Kubicka" userId="d8a55447606135a7" providerId="LiveId" clId="{5F2EFFD5-02E5-43B9-8983-7E6159F9DAD3}" dt="2024-06-19T11:54:23.885" v="248" actId="478"/>
          <ac:picMkLst>
            <pc:docMk/>
            <pc:sldMk cId="0" sldId="280"/>
            <ac:picMk id="351" creationId="{00000000-0000-0000-0000-000000000000}"/>
          </ac:picMkLst>
        </pc:picChg>
        <pc:cxnChg chg="add mod ord">
          <ac:chgData name="Zuzanna Kubicka" userId="d8a55447606135a7" providerId="LiveId" clId="{5F2EFFD5-02E5-43B9-8983-7E6159F9DAD3}" dt="2024-06-19T11:54:33.832" v="250" actId="167"/>
          <ac:cxnSpMkLst>
            <pc:docMk/>
            <pc:sldMk cId="0" sldId="280"/>
            <ac:cxnSpMk id="4" creationId="{D75BE0D9-DF19-56B6-3504-F67F6282C301}"/>
          </ac:cxnSpMkLst>
        </pc:cxnChg>
        <pc:cxnChg chg="del">
          <ac:chgData name="Zuzanna Kubicka" userId="d8a55447606135a7" providerId="LiveId" clId="{5F2EFFD5-02E5-43B9-8983-7E6159F9DAD3}" dt="2024-06-19T11:54:40.733" v="252" actId="478"/>
          <ac:cxnSpMkLst>
            <pc:docMk/>
            <pc:sldMk cId="0" sldId="280"/>
            <ac:cxnSpMk id="348" creationId="{00000000-0000-0000-0000-000000000000}"/>
          </ac:cxnSpMkLst>
        </pc:cxnChg>
      </pc:sldChg>
      <pc:sldChg chg="addSp delSp modSp mod setBg">
        <pc:chgData name="Zuzanna Kubicka" userId="d8a55447606135a7" providerId="LiveId" clId="{5F2EFFD5-02E5-43B9-8983-7E6159F9DAD3}" dt="2024-06-19T11:56:07.980" v="280"/>
        <pc:sldMkLst>
          <pc:docMk/>
          <pc:sldMk cId="0" sldId="281"/>
        </pc:sldMkLst>
        <pc:spChg chg="mod">
          <ac:chgData name="Zuzanna Kubicka" userId="d8a55447606135a7" providerId="LiveId" clId="{5F2EFFD5-02E5-43B9-8983-7E6159F9DAD3}" dt="2024-06-19T11:55:57.063" v="277" actId="1076"/>
          <ac:spMkLst>
            <pc:docMk/>
            <pc:sldMk cId="0" sldId="281"/>
            <ac:spMk id="358" creationId="{00000000-0000-0000-0000-000000000000}"/>
          </ac:spMkLst>
        </pc:spChg>
        <pc:spChg chg="mod">
          <ac:chgData name="Zuzanna Kubicka" userId="d8a55447606135a7" providerId="LiveId" clId="{5F2EFFD5-02E5-43B9-8983-7E6159F9DAD3}" dt="2024-06-19T11:55:59.643" v="278" actId="1076"/>
          <ac:spMkLst>
            <pc:docMk/>
            <pc:sldMk cId="0" sldId="281"/>
            <ac:spMk id="360" creationId="{00000000-0000-0000-0000-000000000000}"/>
          </ac:spMkLst>
        </pc:spChg>
        <pc:spChg chg="mod">
          <ac:chgData name="Zuzanna Kubicka" userId="d8a55447606135a7" providerId="LiveId" clId="{5F2EFFD5-02E5-43B9-8983-7E6159F9DAD3}" dt="2024-06-19T11:56:02.139" v="279" actId="1076"/>
          <ac:spMkLst>
            <pc:docMk/>
            <pc:sldMk cId="0" sldId="281"/>
            <ac:spMk id="361" creationId="{00000000-0000-0000-0000-000000000000}"/>
          </ac:spMkLst>
        </pc:spChg>
        <pc:picChg chg="add mod ord modCrop">
          <ac:chgData name="Zuzanna Kubicka" userId="d8a55447606135a7" providerId="LiveId" clId="{5F2EFFD5-02E5-43B9-8983-7E6159F9DAD3}" dt="2024-06-19T11:55:36.074" v="269" actId="167"/>
          <ac:picMkLst>
            <pc:docMk/>
            <pc:sldMk cId="0" sldId="281"/>
            <ac:picMk id="3" creationId="{B7975B7E-118B-BE04-1D25-5273710BAA3F}"/>
          </ac:picMkLst>
        </pc:picChg>
        <pc:picChg chg="del">
          <ac:chgData name="Zuzanna Kubicka" userId="d8a55447606135a7" providerId="LiveId" clId="{5F2EFFD5-02E5-43B9-8983-7E6159F9DAD3}" dt="2024-06-19T11:55:38.190" v="270" actId="478"/>
          <ac:picMkLst>
            <pc:docMk/>
            <pc:sldMk cId="0" sldId="281"/>
            <ac:picMk id="356" creationId="{00000000-0000-0000-0000-000000000000}"/>
          </ac:picMkLst>
        </pc:picChg>
        <pc:picChg chg="mod">
          <ac:chgData name="Zuzanna Kubicka" userId="d8a55447606135a7" providerId="LiveId" clId="{5F2EFFD5-02E5-43B9-8983-7E6159F9DAD3}" dt="2024-06-19T11:55:47.518" v="274" actId="1076"/>
          <ac:picMkLst>
            <pc:docMk/>
            <pc:sldMk cId="0" sldId="281"/>
            <ac:picMk id="357" creationId="{00000000-0000-0000-0000-000000000000}"/>
          </ac:picMkLst>
        </pc:picChg>
        <pc:picChg chg="del">
          <ac:chgData name="Zuzanna Kubicka" userId="d8a55447606135a7" providerId="LiveId" clId="{5F2EFFD5-02E5-43B9-8983-7E6159F9DAD3}" dt="2024-06-19T11:55:11.236" v="260" actId="478"/>
          <ac:picMkLst>
            <pc:docMk/>
            <pc:sldMk cId="0" sldId="281"/>
            <ac:picMk id="362" creationId="{00000000-0000-0000-0000-000000000000}"/>
          </ac:picMkLst>
        </pc:picChg>
        <pc:cxnChg chg="mod">
          <ac:chgData name="Zuzanna Kubicka" userId="d8a55447606135a7" providerId="LiveId" clId="{5F2EFFD5-02E5-43B9-8983-7E6159F9DAD3}" dt="2024-06-19T11:55:47.518" v="274" actId="1076"/>
          <ac:cxnSpMkLst>
            <pc:docMk/>
            <pc:sldMk cId="0" sldId="281"/>
            <ac:cxnSpMk id="359" creationId="{00000000-0000-0000-0000-000000000000}"/>
          </ac:cxnSpMkLst>
        </pc:cxnChg>
      </pc:sldChg>
      <pc:sldChg chg="modSp mod">
        <pc:chgData name="Zuzanna Kubicka" userId="d8a55447606135a7" providerId="LiveId" clId="{5F2EFFD5-02E5-43B9-8983-7E6159F9DAD3}" dt="2024-06-19T11:57:06.224" v="285" actId="1076"/>
        <pc:sldMkLst>
          <pc:docMk/>
          <pc:sldMk cId="0" sldId="282"/>
        </pc:sldMkLst>
        <pc:spChg chg="mod">
          <ac:chgData name="Zuzanna Kubicka" userId="d8a55447606135a7" providerId="LiveId" clId="{5F2EFFD5-02E5-43B9-8983-7E6159F9DAD3}" dt="2024-06-19T11:56:59.272" v="283" actId="1076"/>
          <ac:spMkLst>
            <pc:docMk/>
            <pc:sldMk cId="0" sldId="282"/>
            <ac:spMk id="369" creationId="{00000000-0000-0000-0000-000000000000}"/>
          </ac:spMkLst>
        </pc:spChg>
        <pc:spChg chg="mod">
          <ac:chgData name="Zuzanna Kubicka" userId="d8a55447606135a7" providerId="LiveId" clId="{5F2EFFD5-02E5-43B9-8983-7E6159F9DAD3}" dt="2024-06-19T11:57:01.969" v="284" actId="1076"/>
          <ac:spMkLst>
            <pc:docMk/>
            <pc:sldMk cId="0" sldId="282"/>
            <ac:spMk id="371" creationId="{00000000-0000-0000-0000-000000000000}"/>
          </ac:spMkLst>
        </pc:spChg>
        <pc:picChg chg="mod">
          <ac:chgData name="Zuzanna Kubicka" userId="d8a55447606135a7" providerId="LiveId" clId="{5F2EFFD5-02E5-43B9-8983-7E6159F9DAD3}" dt="2024-06-19T11:57:06.224" v="285" actId="1076"/>
          <ac:picMkLst>
            <pc:docMk/>
            <pc:sldMk cId="0" sldId="282"/>
            <ac:picMk id="372" creationId="{00000000-0000-0000-0000-000000000000}"/>
          </ac:picMkLst>
        </pc:picChg>
      </pc:sldChg>
      <pc:sldChg chg="modSp mod">
        <pc:chgData name="Zuzanna Kubicka" userId="d8a55447606135a7" providerId="LiveId" clId="{5F2EFFD5-02E5-43B9-8983-7E6159F9DAD3}" dt="2024-06-19T11:57:36.389" v="297" actId="14100"/>
        <pc:sldMkLst>
          <pc:docMk/>
          <pc:sldMk cId="0" sldId="283"/>
        </pc:sldMkLst>
        <pc:spChg chg="mod">
          <ac:chgData name="Zuzanna Kubicka" userId="d8a55447606135a7" providerId="LiveId" clId="{5F2EFFD5-02E5-43B9-8983-7E6159F9DAD3}" dt="2024-06-19T11:57:12.314" v="288" actId="1076"/>
          <ac:spMkLst>
            <pc:docMk/>
            <pc:sldMk cId="0" sldId="283"/>
            <ac:spMk id="379" creationId="{00000000-0000-0000-0000-000000000000}"/>
          </ac:spMkLst>
        </pc:spChg>
        <pc:spChg chg="mod">
          <ac:chgData name="Zuzanna Kubicka" userId="d8a55447606135a7" providerId="LiveId" clId="{5F2EFFD5-02E5-43B9-8983-7E6159F9DAD3}" dt="2024-06-19T11:57:36.389" v="297" actId="14100"/>
          <ac:spMkLst>
            <pc:docMk/>
            <pc:sldMk cId="0" sldId="283"/>
            <ac:spMk id="382" creationId="{00000000-0000-0000-0000-000000000000}"/>
          </ac:spMkLst>
        </pc:spChg>
        <pc:spChg chg="mod">
          <ac:chgData name="Zuzanna Kubicka" userId="d8a55447606135a7" providerId="LiveId" clId="{5F2EFFD5-02E5-43B9-8983-7E6159F9DAD3}" dt="2024-06-19T11:57:23.457" v="292" actId="1076"/>
          <ac:spMkLst>
            <pc:docMk/>
            <pc:sldMk cId="0" sldId="283"/>
            <ac:spMk id="383" creationId="{00000000-0000-0000-0000-000000000000}"/>
          </ac:spMkLst>
        </pc:spChg>
        <pc:spChg chg="mod">
          <ac:chgData name="Zuzanna Kubicka" userId="d8a55447606135a7" providerId="LiveId" clId="{5F2EFFD5-02E5-43B9-8983-7E6159F9DAD3}" dt="2024-06-19T11:57:29.431" v="294" actId="1076"/>
          <ac:spMkLst>
            <pc:docMk/>
            <pc:sldMk cId="0" sldId="283"/>
            <ac:spMk id="384" creationId="{00000000-0000-0000-0000-000000000000}"/>
          </ac:spMkLst>
        </pc:spChg>
        <pc:spChg chg="mod">
          <ac:chgData name="Zuzanna Kubicka" userId="d8a55447606135a7" providerId="LiveId" clId="{5F2EFFD5-02E5-43B9-8983-7E6159F9DAD3}" dt="2024-06-19T11:57:34.169" v="296" actId="14100"/>
          <ac:spMkLst>
            <pc:docMk/>
            <pc:sldMk cId="0" sldId="283"/>
            <ac:spMk id="385" creationId="{00000000-0000-0000-0000-000000000000}"/>
          </ac:spMkLst>
        </pc:spChg>
      </pc:sldChg>
      <pc:sldChg chg="modSp mod">
        <pc:chgData name="Zuzanna Kubicka" userId="d8a55447606135a7" providerId="LiveId" clId="{5F2EFFD5-02E5-43B9-8983-7E6159F9DAD3}" dt="2024-06-19T11:58:07.586" v="309" actId="1076"/>
        <pc:sldMkLst>
          <pc:docMk/>
          <pc:sldMk cId="0" sldId="284"/>
        </pc:sldMkLst>
        <pc:spChg chg="mod">
          <ac:chgData name="Zuzanna Kubicka" userId="d8a55447606135a7" providerId="LiveId" clId="{5F2EFFD5-02E5-43B9-8983-7E6159F9DAD3}" dt="2024-06-19T11:58:04.536" v="308" actId="1076"/>
          <ac:spMkLst>
            <pc:docMk/>
            <pc:sldMk cId="0" sldId="284"/>
            <ac:spMk id="391" creationId="{00000000-0000-0000-0000-000000000000}"/>
          </ac:spMkLst>
        </pc:spChg>
        <pc:graphicFrameChg chg="mod modGraphic">
          <ac:chgData name="Zuzanna Kubicka" userId="d8a55447606135a7" providerId="LiveId" clId="{5F2EFFD5-02E5-43B9-8983-7E6159F9DAD3}" dt="2024-06-19T11:58:07.586" v="309" actId="1076"/>
          <ac:graphicFrameMkLst>
            <pc:docMk/>
            <pc:sldMk cId="0" sldId="284"/>
            <ac:graphicFrameMk id="392" creationId="{00000000-0000-0000-0000-000000000000}"/>
          </ac:graphicFrameMkLst>
        </pc:graphicFrameChg>
      </pc:sldChg>
      <pc:sldChg chg="modSp mod">
        <pc:chgData name="Zuzanna Kubicka" userId="d8a55447606135a7" providerId="LiveId" clId="{5F2EFFD5-02E5-43B9-8983-7E6159F9DAD3}" dt="2024-06-19T11:58:58.235" v="326" actId="1076"/>
        <pc:sldMkLst>
          <pc:docMk/>
          <pc:sldMk cId="0" sldId="285"/>
        </pc:sldMkLst>
        <pc:spChg chg="mod">
          <ac:chgData name="Zuzanna Kubicka" userId="d8a55447606135a7" providerId="LiveId" clId="{5F2EFFD5-02E5-43B9-8983-7E6159F9DAD3}" dt="2024-06-19T11:58:34.770" v="319" actId="1076"/>
          <ac:spMkLst>
            <pc:docMk/>
            <pc:sldMk cId="0" sldId="285"/>
            <ac:spMk id="399" creationId="{00000000-0000-0000-0000-000000000000}"/>
          </ac:spMkLst>
        </pc:spChg>
        <pc:spChg chg="mod">
          <ac:chgData name="Zuzanna Kubicka" userId="d8a55447606135a7" providerId="LiveId" clId="{5F2EFFD5-02E5-43B9-8983-7E6159F9DAD3}" dt="2024-06-19T11:58:37.322" v="320" actId="1076"/>
          <ac:spMkLst>
            <pc:docMk/>
            <pc:sldMk cId="0" sldId="285"/>
            <ac:spMk id="401" creationId="{00000000-0000-0000-0000-000000000000}"/>
          </ac:spMkLst>
        </pc:spChg>
        <pc:spChg chg="mod">
          <ac:chgData name="Zuzanna Kubicka" userId="d8a55447606135a7" providerId="LiveId" clId="{5F2EFFD5-02E5-43B9-8983-7E6159F9DAD3}" dt="2024-06-19T11:58:43.125" v="321" actId="1076"/>
          <ac:spMkLst>
            <pc:docMk/>
            <pc:sldMk cId="0" sldId="285"/>
            <ac:spMk id="402" creationId="{00000000-0000-0000-0000-000000000000}"/>
          </ac:spMkLst>
        </pc:spChg>
        <pc:spChg chg="mod">
          <ac:chgData name="Zuzanna Kubicka" userId="d8a55447606135a7" providerId="LiveId" clId="{5F2EFFD5-02E5-43B9-8983-7E6159F9DAD3}" dt="2024-06-19T11:58:58.235" v="326" actId="1076"/>
          <ac:spMkLst>
            <pc:docMk/>
            <pc:sldMk cId="0" sldId="285"/>
            <ac:spMk id="403" creationId="{00000000-0000-0000-0000-000000000000}"/>
          </ac:spMkLst>
        </pc:spChg>
        <pc:spChg chg="mod">
          <ac:chgData name="Zuzanna Kubicka" userId="d8a55447606135a7" providerId="LiveId" clId="{5F2EFFD5-02E5-43B9-8983-7E6159F9DAD3}" dt="2024-06-19T11:58:45.155" v="322" actId="1076"/>
          <ac:spMkLst>
            <pc:docMk/>
            <pc:sldMk cId="0" sldId="285"/>
            <ac:spMk id="404" creationId="{00000000-0000-0000-0000-000000000000}"/>
          </ac:spMkLst>
        </pc:spChg>
      </pc:sldChg>
      <pc:sldChg chg="modSp mod">
        <pc:chgData name="Zuzanna Kubicka" userId="d8a55447606135a7" providerId="LiveId" clId="{5F2EFFD5-02E5-43B9-8983-7E6159F9DAD3}" dt="2024-06-19T11:59:10.592" v="331" actId="1076"/>
        <pc:sldMkLst>
          <pc:docMk/>
          <pc:sldMk cId="0" sldId="286"/>
        </pc:sldMkLst>
        <pc:spChg chg="mod">
          <ac:chgData name="Zuzanna Kubicka" userId="d8a55447606135a7" providerId="LiveId" clId="{5F2EFFD5-02E5-43B9-8983-7E6159F9DAD3}" dt="2024-06-19T11:59:07.561" v="330" actId="1076"/>
          <ac:spMkLst>
            <pc:docMk/>
            <pc:sldMk cId="0" sldId="286"/>
            <ac:spMk id="411" creationId="{00000000-0000-0000-0000-000000000000}"/>
          </ac:spMkLst>
        </pc:spChg>
        <pc:spChg chg="mod">
          <ac:chgData name="Zuzanna Kubicka" userId="d8a55447606135a7" providerId="LiveId" clId="{5F2EFFD5-02E5-43B9-8983-7E6159F9DAD3}" dt="2024-06-19T11:59:10.592" v="331" actId="1076"/>
          <ac:spMkLst>
            <pc:docMk/>
            <pc:sldMk cId="0" sldId="286"/>
            <ac:spMk id="414" creationId="{00000000-0000-0000-0000-000000000000}"/>
          </ac:spMkLst>
        </pc:spChg>
      </pc:sldChg>
      <pc:sldChg chg="modSp mod">
        <pc:chgData name="Zuzanna Kubicka" userId="d8a55447606135a7" providerId="LiveId" clId="{5F2EFFD5-02E5-43B9-8983-7E6159F9DAD3}" dt="2024-06-19T11:59:21.901" v="336" actId="1076"/>
        <pc:sldMkLst>
          <pc:docMk/>
          <pc:sldMk cId="0" sldId="287"/>
        </pc:sldMkLst>
        <pc:spChg chg="mod">
          <ac:chgData name="Zuzanna Kubicka" userId="d8a55447606135a7" providerId="LiveId" clId="{5F2EFFD5-02E5-43B9-8983-7E6159F9DAD3}" dt="2024-06-19T11:59:19.045" v="335" actId="1076"/>
          <ac:spMkLst>
            <pc:docMk/>
            <pc:sldMk cId="0" sldId="287"/>
            <ac:spMk id="421" creationId="{00000000-0000-0000-0000-000000000000}"/>
          </ac:spMkLst>
        </pc:spChg>
        <pc:spChg chg="mod">
          <ac:chgData name="Zuzanna Kubicka" userId="d8a55447606135a7" providerId="LiveId" clId="{5F2EFFD5-02E5-43B9-8983-7E6159F9DAD3}" dt="2024-06-19T11:59:21.901" v="336" actId="1076"/>
          <ac:spMkLst>
            <pc:docMk/>
            <pc:sldMk cId="0" sldId="287"/>
            <ac:spMk id="424" creationId="{00000000-0000-0000-0000-000000000000}"/>
          </ac:spMkLst>
        </pc:spChg>
      </pc:sldChg>
      <pc:sldChg chg="modSp mod">
        <pc:chgData name="Zuzanna Kubicka" userId="d8a55447606135a7" providerId="LiveId" clId="{5F2EFFD5-02E5-43B9-8983-7E6159F9DAD3}" dt="2024-06-19T11:59:35.445" v="340" actId="1076"/>
        <pc:sldMkLst>
          <pc:docMk/>
          <pc:sldMk cId="0" sldId="288"/>
        </pc:sldMkLst>
        <pc:spChg chg="mod">
          <ac:chgData name="Zuzanna Kubicka" userId="d8a55447606135a7" providerId="LiveId" clId="{5F2EFFD5-02E5-43B9-8983-7E6159F9DAD3}" dt="2024-06-19T11:59:29.948" v="339" actId="1076"/>
          <ac:spMkLst>
            <pc:docMk/>
            <pc:sldMk cId="0" sldId="288"/>
            <ac:spMk id="431" creationId="{00000000-0000-0000-0000-000000000000}"/>
          </ac:spMkLst>
        </pc:spChg>
        <pc:spChg chg="mod">
          <ac:chgData name="Zuzanna Kubicka" userId="d8a55447606135a7" providerId="LiveId" clId="{5F2EFFD5-02E5-43B9-8983-7E6159F9DAD3}" dt="2024-06-19T11:59:35.445" v="340" actId="1076"/>
          <ac:spMkLst>
            <pc:docMk/>
            <pc:sldMk cId="0" sldId="288"/>
            <ac:spMk id="433" creationId="{00000000-0000-0000-0000-000000000000}"/>
          </ac:spMkLst>
        </pc:spChg>
      </pc:sldChg>
      <pc:sldChg chg="modSp mod">
        <pc:chgData name="Zuzanna Kubicka" userId="d8a55447606135a7" providerId="LiveId" clId="{5F2EFFD5-02E5-43B9-8983-7E6159F9DAD3}" dt="2024-06-19T11:59:44.234" v="342" actId="1076"/>
        <pc:sldMkLst>
          <pc:docMk/>
          <pc:sldMk cId="0" sldId="289"/>
        </pc:sldMkLst>
        <pc:spChg chg="mod">
          <ac:chgData name="Zuzanna Kubicka" userId="d8a55447606135a7" providerId="LiveId" clId="{5F2EFFD5-02E5-43B9-8983-7E6159F9DAD3}" dt="2024-06-19T11:59:41.290" v="341" actId="1076"/>
          <ac:spMkLst>
            <pc:docMk/>
            <pc:sldMk cId="0" sldId="289"/>
            <ac:spMk id="440" creationId="{00000000-0000-0000-0000-000000000000}"/>
          </ac:spMkLst>
        </pc:spChg>
        <pc:spChg chg="mod">
          <ac:chgData name="Zuzanna Kubicka" userId="d8a55447606135a7" providerId="LiveId" clId="{5F2EFFD5-02E5-43B9-8983-7E6159F9DAD3}" dt="2024-06-19T11:59:44.234" v="342" actId="1076"/>
          <ac:spMkLst>
            <pc:docMk/>
            <pc:sldMk cId="0" sldId="289"/>
            <ac:spMk id="442" creationId="{00000000-0000-0000-0000-000000000000}"/>
          </ac:spMkLst>
        </pc:spChg>
      </pc:sldChg>
      <pc:sldChg chg="modSp mod">
        <pc:chgData name="Zuzanna Kubicka" userId="d8a55447606135a7" providerId="LiveId" clId="{5F2EFFD5-02E5-43B9-8983-7E6159F9DAD3}" dt="2024-06-19T12:00:12.489" v="350" actId="14100"/>
        <pc:sldMkLst>
          <pc:docMk/>
          <pc:sldMk cId="0" sldId="290"/>
        </pc:sldMkLst>
        <pc:spChg chg="mod">
          <ac:chgData name="Zuzanna Kubicka" userId="d8a55447606135a7" providerId="LiveId" clId="{5F2EFFD5-02E5-43B9-8983-7E6159F9DAD3}" dt="2024-06-19T11:59:52.830" v="344" actId="1076"/>
          <ac:spMkLst>
            <pc:docMk/>
            <pc:sldMk cId="0" sldId="290"/>
            <ac:spMk id="452" creationId="{00000000-0000-0000-0000-000000000000}"/>
          </ac:spMkLst>
        </pc:spChg>
        <pc:spChg chg="mod">
          <ac:chgData name="Zuzanna Kubicka" userId="d8a55447606135a7" providerId="LiveId" clId="{5F2EFFD5-02E5-43B9-8983-7E6159F9DAD3}" dt="2024-06-19T11:59:55.436" v="345" actId="1076"/>
          <ac:spMkLst>
            <pc:docMk/>
            <pc:sldMk cId="0" sldId="290"/>
            <ac:spMk id="453" creationId="{00000000-0000-0000-0000-000000000000}"/>
          </ac:spMkLst>
        </pc:spChg>
        <pc:spChg chg="mod">
          <ac:chgData name="Zuzanna Kubicka" userId="d8a55447606135a7" providerId="LiveId" clId="{5F2EFFD5-02E5-43B9-8983-7E6159F9DAD3}" dt="2024-06-19T11:59:58.829" v="346" actId="1076"/>
          <ac:spMkLst>
            <pc:docMk/>
            <pc:sldMk cId="0" sldId="290"/>
            <ac:spMk id="454" creationId="{00000000-0000-0000-0000-000000000000}"/>
          </ac:spMkLst>
        </pc:spChg>
        <pc:picChg chg="mod">
          <ac:chgData name="Zuzanna Kubicka" userId="d8a55447606135a7" providerId="LiveId" clId="{5F2EFFD5-02E5-43B9-8983-7E6159F9DAD3}" dt="2024-06-19T12:00:12.489" v="350" actId="14100"/>
          <ac:picMkLst>
            <pc:docMk/>
            <pc:sldMk cId="0" sldId="290"/>
            <ac:picMk id="451" creationId="{00000000-0000-0000-0000-000000000000}"/>
          </ac:picMkLst>
        </pc:picChg>
      </pc:sldChg>
      <pc:sldChg chg="delSp modSp mod">
        <pc:chgData name="Zuzanna Kubicka" userId="d8a55447606135a7" providerId="LiveId" clId="{5F2EFFD5-02E5-43B9-8983-7E6159F9DAD3}" dt="2024-06-19T12:00:06.270" v="349" actId="478"/>
        <pc:sldMkLst>
          <pc:docMk/>
          <pc:sldMk cId="0" sldId="291"/>
        </pc:sldMkLst>
        <pc:spChg chg="mod">
          <ac:chgData name="Zuzanna Kubicka" userId="d8a55447606135a7" providerId="LiveId" clId="{5F2EFFD5-02E5-43B9-8983-7E6159F9DAD3}" dt="2024-06-19T12:00:02.343" v="347" actId="1076"/>
          <ac:spMkLst>
            <pc:docMk/>
            <pc:sldMk cId="0" sldId="291"/>
            <ac:spMk id="461" creationId="{00000000-0000-0000-0000-000000000000}"/>
          </ac:spMkLst>
        </pc:spChg>
        <pc:spChg chg="mod">
          <ac:chgData name="Zuzanna Kubicka" userId="d8a55447606135a7" providerId="LiveId" clId="{5F2EFFD5-02E5-43B9-8983-7E6159F9DAD3}" dt="2024-06-19T12:00:04.945" v="348" actId="1076"/>
          <ac:spMkLst>
            <pc:docMk/>
            <pc:sldMk cId="0" sldId="291"/>
            <ac:spMk id="463" creationId="{00000000-0000-0000-0000-000000000000}"/>
          </ac:spMkLst>
        </pc:spChg>
        <pc:picChg chg="del">
          <ac:chgData name="Zuzanna Kubicka" userId="d8a55447606135a7" providerId="LiveId" clId="{5F2EFFD5-02E5-43B9-8983-7E6159F9DAD3}" dt="2024-06-19T12:00:06.270" v="349" actId="478"/>
          <ac:picMkLst>
            <pc:docMk/>
            <pc:sldMk cId="0" sldId="291"/>
            <ac:picMk id="464" creationId="{00000000-0000-0000-0000-000000000000}"/>
          </ac:picMkLst>
        </pc:picChg>
      </pc:sldChg>
      <pc:sldChg chg="modSp mod">
        <pc:chgData name="Zuzanna Kubicka" userId="d8a55447606135a7" providerId="LiveId" clId="{5F2EFFD5-02E5-43B9-8983-7E6159F9DAD3}" dt="2024-06-19T12:00:42.877" v="356" actId="14100"/>
        <pc:sldMkLst>
          <pc:docMk/>
          <pc:sldMk cId="0" sldId="292"/>
        </pc:sldMkLst>
        <pc:spChg chg="mod">
          <ac:chgData name="Zuzanna Kubicka" userId="d8a55447606135a7" providerId="LiveId" clId="{5F2EFFD5-02E5-43B9-8983-7E6159F9DAD3}" dt="2024-06-19T12:00:36.783" v="354" actId="1076"/>
          <ac:spMkLst>
            <pc:docMk/>
            <pc:sldMk cId="0" sldId="292"/>
            <ac:spMk id="471" creationId="{00000000-0000-0000-0000-000000000000}"/>
          </ac:spMkLst>
        </pc:spChg>
        <pc:spChg chg="mod">
          <ac:chgData name="Zuzanna Kubicka" userId="d8a55447606135a7" providerId="LiveId" clId="{5F2EFFD5-02E5-43B9-8983-7E6159F9DAD3}" dt="2024-06-19T12:00:40.204" v="355" actId="1076"/>
          <ac:spMkLst>
            <pc:docMk/>
            <pc:sldMk cId="0" sldId="292"/>
            <ac:spMk id="474" creationId="{00000000-0000-0000-0000-000000000000}"/>
          </ac:spMkLst>
        </pc:spChg>
        <pc:picChg chg="mod">
          <ac:chgData name="Zuzanna Kubicka" userId="d8a55447606135a7" providerId="LiveId" clId="{5F2EFFD5-02E5-43B9-8983-7E6159F9DAD3}" dt="2024-06-19T12:00:42.877" v="356" actId="14100"/>
          <ac:picMkLst>
            <pc:docMk/>
            <pc:sldMk cId="0" sldId="292"/>
            <ac:picMk id="473" creationId="{00000000-0000-0000-0000-000000000000}"/>
          </ac:picMkLst>
        </pc:picChg>
      </pc:sldChg>
      <pc:sldChg chg="modSp mod">
        <pc:chgData name="Zuzanna Kubicka" userId="d8a55447606135a7" providerId="LiveId" clId="{5F2EFFD5-02E5-43B9-8983-7E6159F9DAD3}" dt="2024-06-19T12:01:22.289" v="368" actId="1076"/>
        <pc:sldMkLst>
          <pc:docMk/>
          <pc:sldMk cId="0" sldId="293"/>
        </pc:sldMkLst>
        <pc:spChg chg="mod">
          <ac:chgData name="Zuzanna Kubicka" userId="d8a55447606135a7" providerId="LiveId" clId="{5F2EFFD5-02E5-43B9-8983-7E6159F9DAD3}" dt="2024-06-19T12:00:51.177" v="360" actId="1076"/>
          <ac:spMkLst>
            <pc:docMk/>
            <pc:sldMk cId="0" sldId="293"/>
            <ac:spMk id="482" creationId="{00000000-0000-0000-0000-000000000000}"/>
          </ac:spMkLst>
        </pc:spChg>
        <pc:spChg chg="mod">
          <ac:chgData name="Zuzanna Kubicka" userId="d8a55447606135a7" providerId="LiveId" clId="{5F2EFFD5-02E5-43B9-8983-7E6159F9DAD3}" dt="2024-06-19T12:01:13.144" v="365" actId="14100"/>
          <ac:spMkLst>
            <pc:docMk/>
            <pc:sldMk cId="0" sldId="293"/>
            <ac:spMk id="485" creationId="{00000000-0000-0000-0000-000000000000}"/>
          </ac:spMkLst>
        </pc:spChg>
        <pc:spChg chg="mod">
          <ac:chgData name="Zuzanna Kubicka" userId="d8a55447606135a7" providerId="LiveId" clId="{5F2EFFD5-02E5-43B9-8983-7E6159F9DAD3}" dt="2024-06-19T12:01:18.835" v="367" actId="1076"/>
          <ac:spMkLst>
            <pc:docMk/>
            <pc:sldMk cId="0" sldId="293"/>
            <ac:spMk id="486" creationId="{00000000-0000-0000-0000-000000000000}"/>
          </ac:spMkLst>
        </pc:spChg>
        <pc:spChg chg="mod">
          <ac:chgData name="Zuzanna Kubicka" userId="d8a55447606135a7" providerId="LiveId" clId="{5F2EFFD5-02E5-43B9-8983-7E6159F9DAD3}" dt="2024-06-19T12:01:22.289" v="368" actId="1076"/>
          <ac:spMkLst>
            <pc:docMk/>
            <pc:sldMk cId="0" sldId="293"/>
            <ac:spMk id="487" creationId="{00000000-0000-0000-0000-000000000000}"/>
          </ac:spMkLst>
        </pc:spChg>
        <pc:spChg chg="mod">
          <ac:chgData name="Zuzanna Kubicka" userId="d8a55447606135a7" providerId="LiveId" clId="{5F2EFFD5-02E5-43B9-8983-7E6159F9DAD3}" dt="2024-06-19T12:01:22.289" v="368" actId="1076"/>
          <ac:spMkLst>
            <pc:docMk/>
            <pc:sldMk cId="0" sldId="293"/>
            <ac:spMk id="488" creationId="{00000000-0000-0000-0000-000000000000}"/>
          </ac:spMkLst>
        </pc:spChg>
      </pc:sldChg>
      <pc:sldChg chg="modSp mod">
        <pc:chgData name="Zuzanna Kubicka" userId="d8a55447606135a7" providerId="LiveId" clId="{5F2EFFD5-02E5-43B9-8983-7E6159F9DAD3}" dt="2024-06-19T12:05:13.100" v="376" actId="1076"/>
        <pc:sldMkLst>
          <pc:docMk/>
          <pc:sldMk cId="0" sldId="294"/>
        </pc:sldMkLst>
        <pc:spChg chg="mod">
          <ac:chgData name="Zuzanna Kubicka" userId="d8a55447606135a7" providerId="LiveId" clId="{5F2EFFD5-02E5-43B9-8983-7E6159F9DAD3}" dt="2024-06-19T12:05:10.448" v="375" actId="1076"/>
          <ac:spMkLst>
            <pc:docMk/>
            <pc:sldMk cId="0" sldId="294"/>
            <ac:spMk id="494" creationId="{00000000-0000-0000-0000-000000000000}"/>
          </ac:spMkLst>
        </pc:spChg>
        <pc:graphicFrameChg chg="mod modGraphic">
          <ac:chgData name="Zuzanna Kubicka" userId="d8a55447606135a7" providerId="LiveId" clId="{5F2EFFD5-02E5-43B9-8983-7E6159F9DAD3}" dt="2024-06-19T12:05:13.100" v="376" actId="1076"/>
          <ac:graphicFrameMkLst>
            <pc:docMk/>
            <pc:sldMk cId="0" sldId="294"/>
            <ac:graphicFrameMk id="495" creationId="{00000000-0000-0000-0000-000000000000}"/>
          </ac:graphicFrameMkLst>
        </pc:graphicFrameChg>
      </pc:sldChg>
      <pc:sldChg chg="modSp mod">
        <pc:chgData name="Zuzanna Kubicka" userId="d8a55447606135a7" providerId="LiveId" clId="{5F2EFFD5-02E5-43B9-8983-7E6159F9DAD3}" dt="2024-06-19T12:05:49.523" v="390" actId="20577"/>
        <pc:sldMkLst>
          <pc:docMk/>
          <pc:sldMk cId="0" sldId="295"/>
        </pc:sldMkLst>
        <pc:spChg chg="mod">
          <ac:chgData name="Zuzanna Kubicka" userId="d8a55447606135a7" providerId="LiveId" clId="{5F2EFFD5-02E5-43B9-8983-7E6159F9DAD3}" dt="2024-06-19T12:05:19.644" v="379" actId="1076"/>
          <ac:spMkLst>
            <pc:docMk/>
            <pc:sldMk cId="0" sldId="295"/>
            <ac:spMk id="502" creationId="{00000000-0000-0000-0000-000000000000}"/>
          </ac:spMkLst>
        </pc:spChg>
        <pc:spChg chg="mod">
          <ac:chgData name="Zuzanna Kubicka" userId="d8a55447606135a7" providerId="LiveId" clId="{5F2EFFD5-02E5-43B9-8983-7E6159F9DAD3}" dt="2024-06-19T12:05:24.175" v="380" actId="1076"/>
          <ac:spMkLst>
            <pc:docMk/>
            <pc:sldMk cId="0" sldId="295"/>
            <ac:spMk id="505" creationId="{00000000-0000-0000-0000-000000000000}"/>
          </ac:spMkLst>
        </pc:spChg>
        <pc:spChg chg="mod">
          <ac:chgData name="Zuzanna Kubicka" userId="d8a55447606135a7" providerId="LiveId" clId="{5F2EFFD5-02E5-43B9-8983-7E6159F9DAD3}" dt="2024-06-19T12:05:31.419" v="383" actId="1076"/>
          <ac:spMkLst>
            <pc:docMk/>
            <pc:sldMk cId="0" sldId="295"/>
            <ac:spMk id="506" creationId="{00000000-0000-0000-0000-000000000000}"/>
          </ac:spMkLst>
        </pc:spChg>
        <pc:spChg chg="mod">
          <ac:chgData name="Zuzanna Kubicka" userId="d8a55447606135a7" providerId="LiveId" clId="{5F2EFFD5-02E5-43B9-8983-7E6159F9DAD3}" dt="2024-06-19T12:05:49.523" v="390" actId="20577"/>
          <ac:spMkLst>
            <pc:docMk/>
            <pc:sldMk cId="0" sldId="295"/>
            <ac:spMk id="507" creationId="{00000000-0000-0000-0000-000000000000}"/>
          </ac:spMkLst>
        </pc:spChg>
      </pc:sldChg>
      <pc:sldChg chg="modSp mod">
        <pc:chgData name="Zuzanna Kubicka" userId="d8a55447606135a7" providerId="LiveId" clId="{5F2EFFD5-02E5-43B9-8983-7E6159F9DAD3}" dt="2024-06-19T12:06:15.596" v="398" actId="1076"/>
        <pc:sldMkLst>
          <pc:docMk/>
          <pc:sldMk cId="0" sldId="296"/>
        </pc:sldMkLst>
        <pc:spChg chg="mod">
          <ac:chgData name="Zuzanna Kubicka" userId="d8a55447606135a7" providerId="LiveId" clId="{5F2EFFD5-02E5-43B9-8983-7E6159F9DAD3}" dt="2024-06-19T12:05:59.654" v="393" actId="1076"/>
          <ac:spMkLst>
            <pc:docMk/>
            <pc:sldMk cId="0" sldId="296"/>
            <ac:spMk id="514" creationId="{00000000-0000-0000-0000-000000000000}"/>
          </ac:spMkLst>
        </pc:spChg>
        <pc:spChg chg="mod">
          <ac:chgData name="Zuzanna Kubicka" userId="d8a55447606135a7" providerId="LiveId" clId="{5F2EFFD5-02E5-43B9-8983-7E6159F9DAD3}" dt="2024-06-19T12:06:04.723" v="394" actId="1076"/>
          <ac:spMkLst>
            <pc:docMk/>
            <pc:sldMk cId="0" sldId="296"/>
            <ac:spMk id="517" creationId="{00000000-0000-0000-0000-000000000000}"/>
          </ac:spMkLst>
        </pc:spChg>
        <pc:spChg chg="mod">
          <ac:chgData name="Zuzanna Kubicka" userId="d8a55447606135a7" providerId="LiveId" clId="{5F2EFFD5-02E5-43B9-8983-7E6159F9DAD3}" dt="2024-06-19T12:06:07.037" v="395" actId="1076"/>
          <ac:spMkLst>
            <pc:docMk/>
            <pc:sldMk cId="0" sldId="296"/>
            <ac:spMk id="518" creationId="{00000000-0000-0000-0000-000000000000}"/>
          </ac:spMkLst>
        </pc:spChg>
        <pc:spChg chg="mod">
          <ac:chgData name="Zuzanna Kubicka" userId="d8a55447606135a7" providerId="LiveId" clId="{5F2EFFD5-02E5-43B9-8983-7E6159F9DAD3}" dt="2024-06-19T12:06:15.596" v="398" actId="1076"/>
          <ac:spMkLst>
            <pc:docMk/>
            <pc:sldMk cId="0" sldId="296"/>
            <ac:spMk id="519" creationId="{00000000-0000-0000-0000-000000000000}"/>
          </ac:spMkLst>
        </pc:spChg>
      </pc:sldChg>
      <pc:sldChg chg="modSp mod">
        <pc:chgData name="Zuzanna Kubicka" userId="d8a55447606135a7" providerId="LiveId" clId="{5F2EFFD5-02E5-43B9-8983-7E6159F9DAD3}" dt="2024-06-19T12:06:46.319" v="409" actId="1076"/>
        <pc:sldMkLst>
          <pc:docMk/>
          <pc:sldMk cId="0" sldId="297"/>
        </pc:sldMkLst>
        <pc:spChg chg="mod">
          <ac:chgData name="Zuzanna Kubicka" userId="d8a55447606135a7" providerId="LiveId" clId="{5F2EFFD5-02E5-43B9-8983-7E6159F9DAD3}" dt="2024-06-19T12:06:21.297" v="401" actId="1076"/>
          <ac:spMkLst>
            <pc:docMk/>
            <pc:sldMk cId="0" sldId="297"/>
            <ac:spMk id="526" creationId="{00000000-0000-0000-0000-000000000000}"/>
          </ac:spMkLst>
        </pc:spChg>
        <pc:spChg chg="mod">
          <ac:chgData name="Zuzanna Kubicka" userId="d8a55447606135a7" providerId="LiveId" clId="{5F2EFFD5-02E5-43B9-8983-7E6159F9DAD3}" dt="2024-06-19T12:06:36.252" v="406" actId="1076"/>
          <ac:spMkLst>
            <pc:docMk/>
            <pc:sldMk cId="0" sldId="297"/>
            <ac:spMk id="529" creationId="{00000000-0000-0000-0000-000000000000}"/>
          </ac:spMkLst>
        </pc:spChg>
        <pc:spChg chg="mod">
          <ac:chgData name="Zuzanna Kubicka" userId="d8a55447606135a7" providerId="LiveId" clId="{5F2EFFD5-02E5-43B9-8983-7E6159F9DAD3}" dt="2024-06-19T12:06:33.350" v="405" actId="1076"/>
          <ac:spMkLst>
            <pc:docMk/>
            <pc:sldMk cId="0" sldId="297"/>
            <ac:spMk id="530" creationId="{00000000-0000-0000-0000-000000000000}"/>
          </ac:spMkLst>
        </pc:spChg>
        <pc:spChg chg="mod">
          <ac:chgData name="Zuzanna Kubicka" userId="d8a55447606135a7" providerId="LiveId" clId="{5F2EFFD5-02E5-43B9-8983-7E6159F9DAD3}" dt="2024-06-19T12:06:40.647" v="408" actId="1076"/>
          <ac:spMkLst>
            <pc:docMk/>
            <pc:sldMk cId="0" sldId="297"/>
            <ac:spMk id="531" creationId="{00000000-0000-0000-0000-000000000000}"/>
          </ac:spMkLst>
        </pc:spChg>
        <pc:spChg chg="mod">
          <ac:chgData name="Zuzanna Kubicka" userId="d8a55447606135a7" providerId="LiveId" clId="{5F2EFFD5-02E5-43B9-8983-7E6159F9DAD3}" dt="2024-06-19T12:06:46.319" v="409" actId="1076"/>
          <ac:spMkLst>
            <pc:docMk/>
            <pc:sldMk cId="0" sldId="297"/>
            <ac:spMk id="532" creationId="{00000000-0000-0000-0000-000000000000}"/>
          </ac:spMkLst>
        </pc:spChg>
      </pc:sldChg>
      <pc:sldChg chg="addSp delSp modSp mod setBg">
        <pc:chgData name="Zuzanna Kubicka" userId="d8a55447606135a7" providerId="LiveId" clId="{5F2EFFD5-02E5-43B9-8983-7E6159F9DAD3}" dt="2024-06-19T12:08:02.174" v="435"/>
        <pc:sldMkLst>
          <pc:docMk/>
          <pc:sldMk cId="0" sldId="298"/>
        </pc:sldMkLst>
        <pc:spChg chg="mod">
          <ac:chgData name="Zuzanna Kubicka" userId="d8a55447606135a7" providerId="LiveId" clId="{5F2EFFD5-02E5-43B9-8983-7E6159F9DAD3}" dt="2024-06-19T12:07:53.871" v="433" actId="1076"/>
          <ac:spMkLst>
            <pc:docMk/>
            <pc:sldMk cId="0" sldId="298"/>
            <ac:spMk id="539" creationId="{00000000-0000-0000-0000-000000000000}"/>
          </ac:spMkLst>
        </pc:spChg>
        <pc:spChg chg="mod">
          <ac:chgData name="Zuzanna Kubicka" userId="d8a55447606135a7" providerId="LiveId" clId="{5F2EFFD5-02E5-43B9-8983-7E6159F9DAD3}" dt="2024-06-19T12:07:57.134" v="434" actId="1076"/>
          <ac:spMkLst>
            <pc:docMk/>
            <pc:sldMk cId="0" sldId="298"/>
            <ac:spMk id="541" creationId="{00000000-0000-0000-0000-000000000000}"/>
          </ac:spMkLst>
        </pc:spChg>
        <pc:spChg chg="mod">
          <ac:chgData name="Zuzanna Kubicka" userId="d8a55447606135a7" providerId="LiveId" clId="{5F2EFFD5-02E5-43B9-8983-7E6159F9DAD3}" dt="2024-06-19T12:07:57.134" v="434" actId="1076"/>
          <ac:spMkLst>
            <pc:docMk/>
            <pc:sldMk cId="0" sldId="298"/>
            <ac:spMk id="543" creationId="{00000000-0000-0000-0000-000000000000}"/>
          </ac:spMkLst>
        </pc:spChg>
        <pc:picChg chg="add mod ord modCrop">
          <ac:chgData name="Zuzanna Kubicka" userId="d8a55447606135a7" providerId="LiveId" clId="{5F2EFFD5-02E5-43B9-8983-7E6159F9DAD3}" dt="2024-06-19T12:07:31.947" v="426" actId="167"/>
          <ac:picMkLst>
            <pc:docMk/>
            <pc:sldMk cId="0" sldId="298"/>
            <ac:picMk id="3" creationId="{3EC47369-09E0-B991-A5F9-8050540043F6}"/>
          </ac:picMkLst>
        </pc:picChg>
        <pc:picChg chg="del">
          <ac:chgData name="Zuzanna Kubicka" userId="d8a55447606135a7" providerId="LiveId" clId="{5F2EFFD5-02E5-43B9-8983-7E6159F9DAD3}" dt="2024-06-19T12:07:33.854" v="427" actId="478"/>
          <ac:picMkLst>
            <pc:docMk/>
            <pc:sldMk cId="0" sldId="298"/>
            <ac:picMk id="537" creationId="{00000000-0000-0000-0000-000000000000}"/>
          </ac:picMkLst>
        </pc:picChg>
        <pc:picChg chg="mod">
          <ac:chgData name="Zuzanna Kubicka" userId="d8a55447606135a7" providerId="LiveId" clId="{5F2EFFD5-02E5-43B9-8983-7E6159F9DAD3}" dt="2024-06-19T12:07:46.063" v="431" actId="1076"/>
          <ac:picMkLst>
            <pc:docMk/>
            <pc:sldMk cId="0" sldId="298"/>
            <ac:picMk id="538" creationId="{00000000-0000-0000-0000-000000000000}"/>
          </ac:picMkLst>
        </pc:picChg>
        <pc:picChg chg="del">
          <ac:chgData name="Zuzanna Kubicka" userId="d8a55447606135a7" providerId="LiveId" clId="{5F2EFFD5-02E5-43B9-8983-7E6159F9DAD3}" dt="2024-06-19T12:07:03.078" v="415" actId="478"/>
          <ac:picMkLst>
            <pc:docMk/>
            <pc:sldMk cId="0" sldId="298"/>
            <ac:picMk id="542" creationId="{00000000-0000-0000-0000-000000000000}"/>
          </ac:picMkLst>
        </pc:picChg>
        <pc:cxnChg chg="mod">
          <ac:chgData name="Zuzanna Kubicka" userId="d8a55447606135a7" providerId="LiveId" clId="{5F2EFFD5-02E5-43B9-8983-7E6159F9DAD3}" dt="2024-06-19T12:07:46.063" v="431" actId="1076"/>
          <ac:cxnSpMkLst>
            <pc:docMk/>
            <pc:sldMk cId="0" sldId="298"/>
            <ac:cxnSpMk id="540" creationId="{00000000-0000-0000-0000-000000000000}"/>
          </ac:cxnSpMkLst>
        </pc:cxnChg>
      </pc:sldChg>
      <pc:sldChg chg="addSp delSp modSp mod setBg">
        <pc:chgData name="Zuzanna Kubicka" userId="d8a55447606135a7" providerId="LiveId" clId="{5F2EFFD5-02E5-43B9-8983-7E6159F9DAD3}" dt="2024-06-19T12:09:17.835" v="457" actId="1076"/>
        <pc:sldMkLst>
          <pc:docMk/>
          <pc:sldMk cId="0" sldId="299"/>
        </pc:sldMkLst>
        <pc:spChg chg="mod">
          <ac:chgData name="Zuzanna Kubicka" userId="d8a55447606135a7" providerId="LiveId" clId="{5F2EFFD5-02E5-43B9-8983-7E6159F9DAD3}" dt="2024-06-19T12:09:17.835" v="457" actId="1076"/>
          <ac:spMkLst>
            <pc:docMk/>
            <pc:sldMk cId="0" sldId="299"/>
            <ac:spMk id="550" creationId="{00000000-0000-0000-0000-000000000000}"/>
          </ac:spMkLst>
        </pc:spChg>
        <pc:spChg chg="mod">
          <ac:chgData name="Zuzanna Kubicka" userId="d8a55447606135a7" providerId="LiveId" clId="{5F2EFFD5-02E5-43B9-8983-7E6159F9DAD3}" dt="2024-06-19T12:08:14.764" v="438" actId="1076"/>
          <ac:spMkLst>
            <pc:docMk/>
            <pc:sldMk cId="0" sldId="299"/>
            <ac:spMk id="553" creationId="{00000000-0000-0000-0000-000000000000}"/>
          </ac:spMkLst>
        </pc:spChg>
        <pc:picChg chg="add mod ord modCrop">
          <ac:chgData name="Zuzanna Kubicka" userId="d8a55447606135a7" providerId="LiveId" clId="{5F2EFFD5-02E5-43B9-8983-7E6159F9DAD3}" dt="2024-06-19T12:09:12.598" v="456" actId="732"/>
          <ac:picMkLst>
            <pc:docMk/>
            <pc:sldMk cId="0" sldId="299"/>
            <ac:picMk id="3" creationId="{EB3D8A49-7041-F244-0842-F442498ADB5F}"/>
          </ac:picMkLst>
        </pc:picChg>
        <pc:picChg chg="del">
          <ac:chgData name="Zuzanna Kubicka" userId="d8a55447606135a7" providerId="LiveId" clId="{5F2EFFD5-02E5-43B9-8983-7E6159F9DAD3}" dt="2024-06-19T12:08:16.421" v="440" actId="478"/>
          <ac:picMkLst>
            <pc:docMk/>
            <pc:sldMk cId="0" sldId="299"/>
            <ac:picMk id="548" creationId="{00000000-0000-0000-0000-000000000000}"/>
          </ac:picMkLst>
        </pc:picChg>
        <pc:picChg chg="mod">
          <ac:chgData name="Zuzanna Kubicka" userId="d8a55447606135a7" providerId="LiveId" clId="{5F2EFFD5-02E5-43B9-8983-7E6159F9DAD3}" dt="2024-06-19T12:08:28.267" v="444" actId="1076"/>
          <ac:picMkLst>
            <pc:docMk/>
            <pc:sldMk cId="0" sldId="299"/>
            <ac:picMk id="549" creationId="{00000000-0000-0000-0000-000000000000}"/>
          </ac:picMkLst>
        </pc:picChg>
        <pc:picChg chg="del">
          <ac:chgData name="Zuzanna Kubicka" userId="d8a55447606135a7" providerId="LiveId" clId="{5F2EFFD5-02E5-43B9-8983-7E6159F9DAD3}" dt="2024-06-19T12:08:15.969" v="439" actId="478"/>
          <ac:picMkLst>
            <pc:docMk/>
            <pc:sldMk cId="0" sldId="299"/>
            <ac:picMk id="552" creationId="{00000000-0000-0000-0000-000000000000}"/>
          </ac:picMkLst>
        </pc:picChg>
        <pc:cxnChg chg="mod">
          <ac:chgData name="Zuzanna Kubicka" userId="d8a55447606135a7" providerId="LiveId" clId="{5F2EFFD5-02E5-43B9-8983-7E6159F9DAD3}" dt="2024-06-19T12:08:28.267" v="444" actId="1076"/>
          <ac:cxnSpMkLst>
            <pc:docMk/>
            <pc:sldMk cId="0" sldId="299"/>
            <ac:cxnSpMk id="551" creationId="{00000000-0000-0000-0000-000000000000}"/>
          </ac:cxnSpMkLst>
        </pc:cxnChg>
      </pc:sldChg>
      <pc:sldChg chg="modSp mod">
        <pc:chgData name="Zuzanna Kubicka" userId="d8a55447606135a7" providerId="LiveId" clId="{5F2EFFD5-02E5-43B9-8983-7E6159F9DAD3}" dt="2024-06-19T12:09:29.037" v="460" actId="1076"/>
        <pc:sldMkLst>
          <pc:docMk/>
          <pc:sldMk cId="0" sldId="300"/>
        </pc:sldMkLst>
        <pc:spChg chg="mod">
          <ac:chgData name="Zuzanna Kubicka" userId="d8a55447606135a7" providerId="LiveId" clId="{5F2EFFD5-02E5-43B9-8983-7E6159F9DAD3}" dt="2024-06-19T12:09:22.784" v="458" actId="1076"/>
          <ac:spMkLst>
            <pc:docMk/>
            <pc:sldMk cId="0" sldId="300"/>
            <ac:spMk id="560" creationId="{00000000-0000-0000-0000-000000000000}"/>
          </ac:spMkLst>
        </pc:spChg>
        <pc:spChg chg="mod">
          <ac:chgData name="Zuzanna Kubicka" userId="d8a55447606135a7" providerId="LiveId" clId="{5F2EFFD5-02E5-43B9-8983-7E6159F9DAD3}" dt="2024-06-19T12:09:26.257" v="459" actId="1076"/>
          <ac:spMkLst>
            <pc:docMk/>
            <pc:sldMk cId="0" sldId="300"/>
            <ac:spMk id="563" creationId="{00000000-0000-0000-0000-000000000000}"/>
          </ac:spMkLst>
        </pc:spChg>
        <pc:spChg chg="mod">
          <ac:chgData name="Zuzanna Kubicka" userId="d8a55447606135a7" providerId="LiveId" clId="{5F2EFFD5-02E5-43B9-8983-7E6159F9DAD3}" dt="2024-06-19T12:09:29.037" v="460" actId="1076"/>
          <ac:spMkLst>
            <pc:docMk/>
            <pc:sldMk cId="0" sldId="300"/>
            <ac:spMk id="564" creationId="{00000000-0000-0000-0000-000000000000}"/>
          </ac:spMkLst>
        </pc:spChg>
      </pc:sldChg>
      <pc:sldChg chg="modSp mod">
        <pc:chgData name="Zuzanna Kubicka" userId="d8a55447606135a7" providerId="LiveId" clId="{5F2EFFD5-02E5-43B9-8983-7E6159F9DAD3}" dt="2024-06-19T12:09:36.869" v="462" actId="1076"/>
        <pc:sldMkLst>
          <pc:docMk/>
          <pc:sldMk cId="0" sldId="301"/>
        </pc:sldMkLst>
        <pc:spChg chg="mod">
          <ac:chgData name="Zuzanna Kubicka" userId="d8a55447606135a7" providerId="LiveId" clId="{5F2EFFD5-02E5-43B9-8983-7E6159F9DAD3}" dt="2024-06-19T12:09:33.830" v="461" actId="1076"/>
          <ac:spMkLst>
            <pc:docMk/>
            <pc:sldMk cId="0" sldId="301"/>
            <ac:spMk id="571" creationId="{00000000-0000-0000-0000-000000000000}"/>
          </ac:spMkLst>
        </pc:spChg>
        <pc:spChg chg="mod">
          <ac:chgData name="Zuzanna Kubicka" userId="d8a55447606135a7" providerId="LiveId" clId="{5F2EFFD5-02E5-43B9-8983-7E6159F9DAD3}" dt="2024-06-19T12:09:36.869" v="462" actId="1076"/>
          <ac:spMkLst>
            <pc:docMk/>
            <pc:sldMk cId="0" sldId="301"/>
            <ac:spMk id="574" creationId="{00000000-0000-0000-0000-000000000000}"/>
          </ac:spMkLst>
        </pc:spChg>
      </pc:sldChg>
      <pc:sldChg chg="modSp mod">
        <pc:chgData name="Zuzanna Kubicka" userId="d8a55447606135a7" providerId="LiveId" clId="{5F2EFFD5-02E5-43B9-8983-7E6159F9DAD3}" dt="2024-06-19T12:09:44.432" v="465" actId="1076"/>
        <pc:sldMkLst>
          <pc:docMk/>
          <pc:sldMk cId="0" sldId="302"/>
        </pc:sldMkLst>
        <pc:spChg chg="mod">
          <ac:chgData name="Zuzanna Kubicka" userId="d8a55447606135a7" providerId="LiveId" clId="{5F2EFFD5-02E5-43B9-8983-7E6159F9DAD3}" dt="2024-06-19T12:09:44.432" v="465" actId="1076"/>
          <ac:spMkLst>
            <pc:docMk/>
            <pc:sldMk cId="0" sldId="302"/>
            <ac:spMk id="581" creationId="{00000000-0000-0000-0000-000000000000}"/>
          </ac:spMkLst>
        </pc:spChg>
      </pc:sldChg>
      <pc:sldChg chg="modSp mod">
        <pc:chgData name="Zuzanna Kubicka" userId="d8a55447606135a7" providerId="LiveId" clId="{5F2EFFD5-02E5-43B9-8983-7E6159F9DAD3}" dt="2024-06-19T12:10:06.019" v="473" actId="1076"/>
        <pc:sldMkLst>
          <pc:docMk/>
          <pc:sldMk cId="0" sldId="303"/>
        </pc:sldMkLst>
        <pc:spChg chg="mod">
          <ac:chgData name="Zuzanna Kubicka" userId="d8a55447606135a7" providerId="LiveId" clId="{5F2EFFD5-02E5-43B9-8983-7E6159F9DAD3}" dt="2024-06-19T12:09:50.545" v="468" actId="1076"/>
          <ac:spMkLst>
            <pc:docMk/>
            <pc:sldMk cId="0" sldId="303"/>
            <ac:spMk id="590" creationId="{00000000-0000-0000-0000-000000000000}"/>
          </ac:spMkLst>
        </pc:spChg>
        <pc:spChg chg="mod">
          <ac:chgData name="Zuzanna Kubicka" userId="d8a55447606135a7" providerId="LiveId" clId="{5F2EFFD5-02E5-43B9-8983-7E6159F9DAD3}" dt="2024-06-19T12:09:55.176" v="469" actId="1076"/>
          <ac:spMkLst>
            <pc:docMk/>
            <pc:sldMk cId="0" sldId="303"/>
            <ac:spMk id="593" creationId="{00000000-0000-0000-0000-000000000000}"/>
          </ac:spMkLst>
        </pc:spChg>
        <pc:spChg chg="mod">
          <ac:chgData name="Zuzanna Kubicka" userId="d8a55447606135a7" providerId="LiveId" clId="{5F2EFFD5-02E5-43B9-8983-7E6159F9DAD3}" dt="2024-06-19T12:10:00.513" v="471" actId="1076"/>
          <ac:spMkLst>
            <pc:docMk/>
            <pc:sldMk cId="0" sldId="303"/>
            <ac:spMk id="594" creationId="{00000000-0000-0000-0000-000000000000}"/>
          </ac:spMkLst>
        </pc:spChg>
        <pc:spChg chg="mod">
          <ac:chgData name="Zuzanna Kubicka" userId="d8a55447606135a7" providerId="LiveId" clId="{5F2EFFD5-02E5-43B9-8983-7E6159F9DAD3}" dt="2024-06-19T12:10:02.989" v="472" actId="1076"/>
          <ac:spMkLst>
            <pc:docMk/>
            <pc:sldMk cId="0" sldId="303"/>
            <ac:spMk id="595" creationId="{00000000-0000-0000-0000-000000000000}"/>
          </ac:spMkLst>
        </pc:spChg>
        <pc:spChg chg="mod">
          <ac:chgData name="Zuzanna Kubicka" userId="d8a55447606135a7" providerId="LiveId" clId="{5F2EFFD5-02E5-43B9-8983-7E6159F9DAD3}" dt="2024-06-19T12:10:06.019" v="473" actId="1076"/>
          <ac:spMkLst>
            <pc:docMk/>
            <pc:sldMk cId="0" sldId="303"/>
            <ac:spMk id="596" creationId="{00000000-0000-0000-0000-000000000000}"/>
          </ac:spMkLst>
        </pc:spChg>
      </pc:sldChg>
      <pc:sldChg chg="modSp mod">
        <pc:chgData name="Zuzanna Kubicka" userId="d8a55447606135a7" providerId="LiveId" clId="{5F2EFFD5-02E5-43B9-8983-7E6159F9DAD3}" dt="2024-06-19T12:10:37.696" v="485" actId="1076"/>
        <pc:sldMkLst>
          <pc:docMk/>
          <pc:sldMk cId="0" sldId="304"/>
        </pc:sldMkLst>
        <pc:spChg chg="mod">
          <ac:chgData name="Zuzanna Kubicka" userId="d8a55447606135a7" providerId="LiveId" clId="{5F2EFFD5-02E5-43B9-8983-7E6159F9DAD3}" dt="2024-06-19T12:10:22.117" v="477" actId="1076"/>
          <ac:spMkLst>
            <pc:docMk/>
            <pc:sldMk cId="0" sldId="304"/>
            <ac:spMk id="602" creationId="{00000000-0000-0000-0000-000000000000}"/>
          </ac:spMkLst>
        </pc:spChg>
        <pc:graphicFrameChg chg="mod modGraphic">
          <ac:chgData name="Zuzanna Kubicka" userId="d8a55447606135a7" providerId="LiveId" clId="{5F2EFFD5-02E5-43B9-8983-7E6159F9DAD3}" dt="2024-06-19T12:10:37.696" v="485" actId="1076"/>
          <ac:graphicFrameMkLst>
            <pc:docMk/>
            <pc:sldMk cId="0" sldId="304"/>
            <ac:graphicFrameMk id="603" creationId="{00000000-0000-0000-0000-000000000000}"/>
          </ac:graphicFrameMkLst>
        </pc:graphicFrameChg>
      </pc:sldChg>
      <pc:sldChg chg="modSp mod">
        <pc:chgData name="Zuzanna Kubicka" userId="d8a55447606135a7" providerId="LiveId" clId="{5F2EFFD5-02E5-43B9-8983-7E6159F9DAD3}" dt="2024-06-19T12:11:06.735" v="496" actId="1076"/>
        <pc:sldMkLst>
          <pc:docMk/>
          <pc:sldMk cId="0" sldId="305"/>
        </pc:sldMkLst>
        <pc:spChg chg="mod">
          <ac:chgData name="Zuzanna Kubicka" userId="d8a55447606135a7" providerId="LiveId" clId="{5F2EFFD5-02E5-43B9-8983-7E6159F9DAD3}" dt="2024-06-19T12:10:43.139" v="488" actId="1076"/>
          <ac:spMkLst>
            <pc:docMk/>
            <pc:sldMk cId="0" sldId="305"/>
            <ac:spMk id="610" creationId="{00000000-0000-0000-0000-000000000000}"/>
          </ac:spMkLst>
        </pc:spChg>
        <pc:spChg chg="mod">
          <ac:chgData name="Zuzanna Kubicka" userId="d8a55447606135a7" providerId="LiveId" clId="{5F2EFFD5-02E5-43B9-8983-7E6159F9DAD3}" dt="2024-06-19T12:10:50.616" v="491" actId="1076"/>
          <ac:spMkLst>
            <pc:docMk/>
            <pc:sldMk cId="0" sldId="305"/>
            <ac:spMk id="613" creationId="{00000000-0000-0000-0000-000000000000}"/>
          </ac:spMkLst>
        </pc:spChg>
        <pc:spChg chg="mod">
          <ac:chgData name="Zuzanna Kubicka" userId="d8a55447606135a7" providerId="LiveId" clId="{5F2EFFD5-02E5-43B9-8983-7E6159F9DAD3}" dt="2024-06-19T12:10:57.592" v="493" actId="1076"/>
          <ac:spMkLst>
            <pc:docMk/>
            <pc:sldMk cId="0" sldId="305"/>
            <ac:spMk id="614" creationId="{00000000-0000-0000-0000-000000000000}"/>
          </ac:spMkLst>
        </pc:spChg>
        <pc:spChg chg="mod">
          <ac:chgData name="Zuzanna Kubicka" userId="d8a55447606135a7" providerId="LiveId" clId="{5F2EFFD5-02E5-43B9-8983-7E6159F9DAD3}" dt="2024-06-19T12:11:00.685" v="494" actId="1076"/>
          <ac:spMkLst>
            <pc:docMk/>
            <pc:sldMk cId="0" sldId="305"/>
            <ac:spMk id="615" creationId="{00000000-0000-0000-0000-000000000000}"/>
          </ac:spMkLst>
        </pc:spChg>
        <pc:spChg chg="mod">
          <ac:chgData name="Zuzanna Kubicka" userId="d8a55447606135a7" providerId="LiveId" clId="{5F2EFFD5-02E5-43B9-8983-7E6159F9DAD3}" dt="2024-06-19T12:11:03.111" v="495" actId="1076"/>
          <ac:spMkLst>
            <pc:docMk/>
            <pc:sldMk cId="0" sldId="305"/>
            <ac:spMk id="616" creationId="{00000000-0000-0000-0000-000000000000}"/>
          </ac:spMkLst>
        </pc:spChg>
        <pc:spChg chg="mod">
          <ac:chgData name="Zuzanna Kubicka" userId="d8a55447606135a7" providerId="LiveId" clId="{5F2EFFD5-02E5-43B9-8983-7E6159F9DAD3}" dt="2024-06-19T12:11:06.735" v="496" actId="1076"/>
          <ac:spMkLst>
            <pc:docMk/>
            <pc:sldMk cId="0" sldId="305"/>
            <ac:spMk id="617" creationId="{00000000-0000-0000-0000-000000000000}"/>
          </ac:spMkLst>
        </pc:spChg>
      </pc:sldChg>
      <pc:sldChg chg="delSp modSp mod">
        <pc:chgData name="Zuzanna Kubicka" userId="d8a55447606135a7" providerId="LiveId" clId="{5F2EFFD5-02E5-43B9-8983-7E6159F9DAD3}" dt="2024-06-19T12:11:20.831" v="501" actId="1076"/>
        <pc:sldMkLst>
          <pc:docMk/>
          <pc:sldMk cId="0" sldId="306"/>
        </pc:sldMkLst>
        <pc:spChg chg="mod">
          <ac:chgData name="Zuzanna Kubicka" userId="d8a55447606135a7" providerId="LiveId" clId="{5F2EFFD5-02E5-43B9-8983-7E6159F9DAD3}" dt="2024-06-19T12:11:14.373" v="499" actId="1076"/>
          <ac:spMkLst>
            <pc:docMk/>
            <pc:sldMk cId="0" sldId="306"/>
            <ac:spMk id="624" creationId="{00000000-0000-0000-0000-000000000000}"/>
          </ac:spMkLst>
        </pc:spChg>
        <pc:spChg chg="mod">
          <ac:chgData name="Zuzanna Kubicka" userId="d8a55447606135a7" providerId="LiveId" clId="{5F2EFFD5-02E5-43B9-8983-7E6159F9DAD3}" dt="2024-06-19T12:11:20.831" v="501" actId="1076"/>
          <ac:spMkLst>
            <pc:docMk/>
            <pc:sldMk cId="0" sldId="306"/>
            <ac:spMk id="626" creationId="{00000000-0000-0000-0000-000000000000}"/>
          </ac:spMkLst>
        </pc:spChg>
        <pc:spChg chg="mod">
          <ac:chgData name="Zuzanna Kubicka" userId="d8a55447606135a7" providerId="LiveId" clId="{5F2EFFD5-02E5-43B9-8983-7E6159F9DAD3}" dt="2024-06-19T12:11:20.831" v="501" actId="1076"/>
          <ac:spMkLst>
            <pc:docMk/>
            <pc:sldMk cId="0" sldId="306"/>
            <ac:spMk id="627" creationId="{00000000-0000-0000-0000-000000000000}"/>
          </ac:spMkLst>
        </pc:spChg>
        <pc:spChg chg="mod">
          <ac:chgData name="Zuzanna Kubicka" userId="d8a55447606135a7" providerId="LiveId" clId="{5F2EFFD5-02E5-43B9-8983-7E6159F9DAD3}" dt="2024-06-19T12:11:20.831" v="501" actId="1076"/>
          <ac:spMkLst>
            <pc:docMk/>
            <pc:sldMk cId="0" sldId="306"/>
            <ac:spMk id="628" creationId="{00000000-0000-0000-0000-000000000000}"/>
          </ac:spMkLst>
        </pc:spChg>
        <pc:picChg chg="del">
          <ac:chgData name="Zuzanna Kubicka" userId="d8a55447606135a7" providerId="LiveId" clId="{5F2EFFD5-02E5-43B9-8983-7E6159F9DAD3}" dt="2024-06-19T12:11:16.036" v="500" actId="478"/>
          <ac:picMkLst>
            <pc:docMk/>
            <pc:sldMk cId="0" sldId="306"/>
            <ac:picMk id="629" creationId="{00000000-0000-0000-0000-000000000000}"/>
          </ac:picMkLst>
        </pc:picChg>
      </pc:sldChg>
      <pc:sldChg chg="addSp delSp modSp mod setBg">
        <pc:chgData name="Zuzanna Kubicka" userId="d8a55447606135a7" providerId="LiveId" clId="{5F2EFFD5-02E5-43B9-8983-7E6159F9DAD3}" dt="2024-06-19T12:13:22.363" v="541" actId="1076"/>
        <pc:sldMkLst>
          <pc:docMk/>
          <pc:sldMk cId="0" sldId="307"/>
        </pc:sldMkLst>
        <pc:spChg chg="mod">
          <ac:chgData name="Zuzanna Kubicka" userId="d8a55447606135a7" providerId="LiveId" clId="{5F2EFFD5-02E5-43B9-8983-7E6159F9DAD3}" dt="2024-06-19T12:13:22.363" v="541" actId="1076"/>
          <ac:spMkLst>
            <pc:docMk/>
            <pc:sldMk cId="0" sldId="307"/>
            <ac:spMk id="636" creationId="{00000000-0000-0000-0000-000000000000}"/>
          </ac:spMkLst>
        </pc:spChg>
        <pc:spChg chg="mod">
          <ac:chgData name="Zuzanna Kubicka" userId="d8a55447606135a7" providerId="LiveId" clId="{5F2EFFD5-02E5-43B9-8983-7E6159F9DAD3}" dt="2024-06-19T12:13:22.363" v="541" actId="1076"/>
          <ac:spMkLst>
            <pc:docMk/>
            <pc:sldMk cId="0" sldId="307"/>
            <ac:spMk id="638" creationId="{00000000-0000-0000-0000-000000000000}"/>
          </ac:spMkLst>
        </pc:spChg>
        <pc:picChg chg="add mod ord modCrop">
          <ac:chgData name="Zuzanna Kubicka" userId="d8a55447606135a7" providerId="LiveId" clId="{5F2EFFD5-02E5-43B9-8983-7E6159F9DAD3}" dt="2024-06-19T12:13:03.160" v="538" actId="732"/>
          <ac:picMkLst>
            <pc:docMk/>
            <pc:sldMk cId="0" sldId="307"/>
            <ac:picMk id="3" creationId="{BB4A66D2-6BFF-94B2-4DE8-F7D4D58CCCDD}"/>
          </ac:picMkLst>
        </pc:picChg>
        <pc:picChg chg="del">
          <ac:chgData name="Zuzanna Kubicka" userId="d8a55447606135a7" providerId="LiveId" clId="{5F2EFFD5-02E5-43B9-8983-7E6159F9DAD3}" dt="2024-06-19T12:12:34.409" v="531" actId="478"/>
          <ac:picMkLst>
            <pc:docMk/>
            <pc:sldMk cId="0" sldId="307"/>
            <ac:picMk id="634" creationId="{00000000-0000-0000-0000-000000000000}"/>
          </ac:picMkLst>
        </pc:picChg>
        <pc:picChg chg="mod">
          <ac:chgData name="Zuzanna Kubicka" userId="d8a55447606135a7" providerId="LiveId" clId="{5F2EFFD5-02E5-43B9-8983-7E6159F9DAD3}" dt="2024-06-19T12:13:17.219" v="540" actId="1076"/>
          <ac:picMkLst>
            <pc:docMk/>
            <pc:sldMk cId="0" sldId="307"/>
            <ac:picMk id="635" creationId="{00000000-0000-0000-0000-000000000000}"/>
          </ac:picMkLst>
        </pc:picChg>
        <pc:picChg chg="del">
          <ac:chgData name="Zuzanna Kubicka" userId="d8a55447606135a7" providerId="LiveId" clId="{5F2EFFD5-02E5-43B9-8983-7E6159F9DAD3}" dt="2024-06-19T12:11:25.778" v="502" actId="478"/>
          <ac:picMkLst>
            <pc:docMk/>
            <pc:sldMk cId="0" sldId="307"/>
            <ac:picMk id="639" creationId="{00000000-0000-0000-0000-000000000000}"/>
          </ac:picMkLst>
        </pc:picChg>
        <pc:cxnChg chg="mod">
          <ac:chgData name="Zuzanna Kubicka" userId="d8a55447606135a7" providerId="LiveId" clId="{5F2EFFD5-02E5-43B9-8983-7E6159F9DAD3}" dt="2024-06-19T12:13:17.219" v="540" actId="1076"/>
          <ac:cxnSpMkLst>
            <pc:docMk/>
            <pc:sldMk cId="0" sldId="307"/>
            <ac:cxnSpMk id="637" creationId="{00000000-0000-0000-0000-000000000000}"/>
          </ac:cxnSpMkLst>
        </pc:cxnChg>
      </pc:sldChg>
      <pc:sldChg chg="delSp modSp mod">
        <pc:chgData name="Zuzanna Kubicka" userId="d8a55447606135a7" providerId="LiveId" clId="{5F2EFFD5-02E5-43B9-8983-7E6159F9DAD3}" dt="2024-06-19T12:11:39.706" v="512" actId="403"/>
        <pc:sldMkLst>
          <pc:docMk/>
          <pc:sldMk cId="0" sldId="308"/>
        </pc:sldMkLst>
        <pc:spChg chg="mod">
          <ac:chgData name="Zuzanna Kubicka" userId="d8a55447606135a7" providerId="LiveId" clId="{5F2EFFD5-02E5-43B9-8983-7E6159F9DAD3}" dt="2024-06-19T12:11:39.706" v="512" actId="403"/>
          <ac:spMkLst>
            <pc:docMk/>
            <pc:sldMk cId="0" sldId="308"/>
            <ac:spMk id="646" creationId="{00000000-0000-0000-0000-000000000000}"/>
          </ac:spMkLst>
        </pc:spChg>
        <pc:picChg chg="del mod">
          <ac:chgData name="Zuzanna Kubicka" userId="d8a55447606135a7" providerId="LiveId" clId="{5F2EFFD5-02E5-43B9-8983-7E6159F9DAD3}" dt="2024-06-19T12:11:36.460" v="509" actId="478"/>
          <ac:picMkLst>
            <pc:docMk/>
            <pc:sldMk cId="0" sldId="308"/>
            <ac:picMk id="648" creationId="{00000000-0000-0000-0000-000000000000}"/>
          </ac:picMkLst>
        </pc:picChg>
      </pc:sldChg>
      <pc:sldChg chg="delSp modSp mod">
        <pc:chgData name="Zuzanna Kubicka" userId="d8a55447606135a7" providerId="LiveId" clId="{5F2EFFD5-02E5-43B9-8983-7E6159F9DAD3}" dt="2024-06-19T12:11:52.255" v="518" actId="1076"/>
        <pc:sldMkLst>
          <pc:docMk/>
          <pc:sldMk cId="0" sldId="309"/>
        </pc:sldMkLst>
        <pc:spChg chg="mod">
          <ac:chgData name="Zuzanna Kubicka" userId="d8a55447606135a7" providerId="LiveId" clId="{5F2EFFD5-02E5-43B9-8983-7E6159F9DAD3}" dt="2024-06-19T12:11:52.255" v="518" actId="1076"/>
          <ac:spMkLst>
            <pc:docMk/>
            <pc:sldMk cId="0" sldId="309"/>
            <ac:spMk id="655" creationId="{00000000-0000-0000-0000-000000000000}"/>
          </ac:spMkLst>
        </pc:spChg>
        <pc:picChg chg="mod">
          <ac:chgData name="Zuzanna Kubicka" userId="d8a55447606135a7" providerId="LiveId" clId="{5F2EFFD5-02E5-43B9-8983-7E6159F9DAD3}" dt="2024-06-19T12:11:49.643" v="517" actId="1076"/>
          <ac:picMkLst>
            <pc:docMk/>
            <pc:sldMk cId="0" sldId="309"/>
            <ac:picMk id="653" creationId="{00000000-0000-0000-0000-000000000000}"/>
          </ac:picMkLst>
        </pc:picChg>
        <pc:picChg chg="del">
          <ac:chgData name="Zuzanna Kubicka" userId="d8a55447606135a7" providerId="LiveId" clId="{5F2EFFD5-02E5-43B9-8983-7E6159F9DAD3}" dt="2024-06-19T12:11:43.374" v="513" actId="478"/>
          <ac:picMkLst>
            <pc:docMk/>
            <pc:sldMk cId="0" sldId="309"/>
            <ac:picMk id="65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 name="Google Shape;70;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00525" lvl="0" indent="-200525" algn="l" rtl="0">
              <a:lnSpc>
                <a:spcPct val="117999"/>
              </a:lnSpc>
              <a:spcBef>
                <a:spcPts val="0"/>
              </a:spcBef>
              <a:spcAft>
                <a:spcPts val="0"/>
              </a:spcAft>
              <a:buClr>
                <a:srgbClr val="000000"/>
              </a:buClr>
              <a:buSzPts val="2000"/>
              <a:buFont typeface="Helvetica Neue"/>
              <a:buChar char="-"/>
            </a:pPr>
            <a:r>
              <a:rPr lang="en-US" sz="2000">
                <a:latin typeface="Helvetica Neue"/>
                <a:ea typeface="Helvetica Neue"/>
                <a:cs typeface="Helvetica Neue"/>
                <a:sym typeface="Helvetica Neue"/>
              </a:rPr>
              <a:t>Welcome everybody </a:t>
            </a:r>
            <a:endParaRPr sz="2200"/>
          </a:p>
          <a:p>
            <a:pPr marL="200525" lvl="0" indent="-200525" algn="l" rtl="0">
              <a:lnSpc>
                <a:spcPct val="117999"/>
              </a:lnSpc>
              <a:spcBef>
                <a:spcPts val="0"/>
              </a:spcBef>
              <a:spcAft>
                <a:spcPts val="0"/>
              </a:spcAft>
              <a:buClr>
                <a:srgbClr val="000000"/>
              </a:buClr>
              <a:buSzPts val="2000"/>
              <a:buFont typeface="Helvetica Neue"/>
              <a:buChar char="-"/>
            </a:pPr>
            <a:r>
              <a:rPr lang="en-US" sz="2000">
                <a:latin typeface="Helvetica Neue"/>
                <a:ea typeface="Helvetica Neue"/>
                <a:cs typeface="Helvetica Neue"/>
                <a:sym typeface="Helvetica Neue"/>
              </a:rPr>
              <a:t>Introduce GFG</a:t>
            </a:r>
            <a:endParaRPr sz="2200"/>
          </a:p>
          <a:p>
            <a:pPr marL="200525" lvl="0" indent="-200525" algn="l" rtl="0">
              <a:lnSpc>
                <a:spcPct val="117999"/>
              </a:lnSpc>
              <a:spcBef>
                <a:spcPts val="0"/>
              </a:spcBef>
              <a:spcAft>
                <a:spcPts val="0"/>
              </a:spcAft>
              <a:buClr>
                <a:srgbClr val="000000"/>
              </a:buClr>
              <a:buSzPts val="2000"/>
              <a:buFont typeface="Helvetica Neue"/>
              <a:buChar char="-"/>
            </a:pPr>
            <a:r>
              <a:rPr lang="en-US" sz="2000">
                <a:latin typeface="Helvetica Neue"/>
                <a:ea typeface="Helvetica Neue"/>
                <a:cs typeface="Helvetica Neue"/>
                <a:sym typeface="Helvetica Neue"/>
              </a:rPr>
              <a:t>Staff members introduce themselves </a:t>
            </a:r>
            <a:endParaRPr sz="2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500" b="0" i="0" u="none" strike="noStrike" cap="none">
                <a:latin typeface="Arial"/>
                <a:ea typeface="Arial"/>
                <a:cs typeface="Arial"/>
                <a:sym typeface="Arial"/>
              </a:rPr>
              <a:t>Engage in an open-discussion with participants for each question before discussing the answers below</a:t>
            </a:r>
            <a:endParaRPr/>
          </a:p>
          <a:p>
            <a:pPr marL="0" marR="0" lvl="0" indent="0" algn="l" rtl="0">
              <a:lnSpc>
                <a:spcPct val="100000"/>
              </a:lnSpc>
              <a:spcBef>
                <a:spcPts val="0"/>
              </a:spcBef>
              <a:spcAft>
                <a:spcPts val="0"/>
              </a:spcAft>
              <a:buSzPts val="2500"/>
              <a:buFont typeface="Arial"/>
              <a:buNone/>
            </a:pPr>
            <a:r>
              <a:rPr lang="en-US" sz="2500" b="0" i="0" u="none" strike="noStrike" cap="none">
                <a:latin typeface="Arial"/>
                <a:ea typeface="Arial"/>
                <a:cs typeface="Arial"/>
                <a:sym typeface="Arial"/>
              </a:rPr>
              <a:t>Digital Skills: The use of digital software and hardware. Example include, creating a CV, email, calendars, music software, powerpoint presentations and many more.</a:t>
            </a:r>
            <a:endParaRPr/>
          </a:p>
          <a:p>
            <a:pPr marL="0" marR="0" lvl="0" indent="0" algn="l" rtl="0">
              <a:lnSpc>
                <a:spcPct val="100000"/>
              </a:lnSpc>
              <a:spcBef>
                <a:spcPts val="0"/>
              </a:spcBef>
              <a:spcAft>
                <a:spcPts val="0"/>
              </a:spcAft>
              <a:buSzPts val="2500"/>
              <a:buFont typeface="Arial"/>
              <a:buNone/>
            </a:pPr>
            <a:r>
              <a:rPr lang="en-US" sz="2500" b="0" i="0" u="none" strike="noStrike" cap="none">
                <a:latin typeface="Arial"/>
                <a:ea typeface="Arial"/>
                <a:cs typeface="Arial"/>
                <a:sym typeface="Arial"/>
              </a:rPr>
              <a:t>What it covers: Digital skills are used in the vast majority of today’s job roles. This can be from simply using email and digital calendars, to the more advance, such as product design and even space exploration.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Engage in an open-discussion with participants for each question before discussing the answers below:</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Include on a CV: Contact information, personal statement, qualifications and job history, skills </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and hobbies, and references. </a:t>
            </a:r>
            <a:endParaRPr/>
          </a:p>
          <a:p>
            <a:pPr marL="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Click to reveal definition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Engage in an open-discussion with participants for each question before discussing the answers below:</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Skills include, confidence, preparedness, punctuality, attention to detail, </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etc…</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Click for definition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a:t>Showcase the qualifications. </a:t>
            </a:r>
            <a:endParaRPr/>
          </a:p>
          <a:p>
            <a:pPr marL="0" lvl="0" indent="0" algn="l" rtl="0">
              <a:lnSpc>
                <a:spcPct val="117999"/>
              </a:lnSpc>
              <a:spcBef>
                <a:spcPts val="0"/>
              </a:spcBef>
              <a:spcAft>
                <a:spcPts val="0"/>
              </a:spcAft>
              <a:buNone/>
            </a:pPr>
            <a:r>
              <a:rPr lang="en-US"/>
              <a:t>Ask the participants if they have any questions </a:t>
            </a:r>
            <a:endParaRPr/>
          </a:p>
          <a:p>
            <a:pPr marL="0" lvl="0" indent="0" algn="l" rtl="0">
              <a:lnSpc>
                <a:spcPct val="117999"/>
              </a:lnSpc>
              <a:spcBef>
                <a:spcPts val="0"/>
              </a:spcBef>
              <a:spcAft>
                <a:spcPts val="0"/>
              </a:spcAft>
              <a:buNone/>
            </a:pPr>
            <a:r>
              <a:rPr lang="en-US"/>
              <a:t>CV Writing: Level 1 and 1 credit</a:t>
            </a:r>
            <a:endParaRPr/>
          </a:p>
          <a:p>
            <a:pPr marL="0" lvl="0" indent="0" algn="l" rtl="0">
              <a:lnSpc>
                <a:spcPct val="117999"/>
              </a:lnSpc>
              <a:spcBef>
                <a:spcPts val="0"/>
              </a:spcBef>
              <a:spcAft>
                <a:spcPts val="0"/>
              </a:spcAft>
              <a:buNone/>
            </a:pPr>
            <a:r>
              <a:rPr lang="en-US"/>
              <a:t>Interview skills: Level 1 and 3 credits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a:t>*Hand out workbooks 1/person</a:t>
            </a:r>
            <a:endParaRPr/>
          </a:p>
          <a:p>
            <a:pPr marL="0" lvl="0" indent="0" algn="l" rtl="0">
              <a:lnSpc>
                <a:spcPct val="117999"/>
              </a:lnSpc>
              <a:spcBef>
                <a:spcPts val="0"/>
              </a:spcBef>
              <a:spcAft>
                <a:spcPts val="0"/>
              </a:spcAft>
              <a:buNone/>
            </a:pPr>
            <a:r>
              <a:rPr lang="en-US"/>
              <a:t>Engage in a open-discussion with participants for each question</a:t>
            </a:r>
            <a:endParaRPr/>
          </a:p>
          <a:p>
            <a:pPr marL="0" marR="0" lvl="0" indent="0" algn="l" rtl="0">
              <a:lnSpc>
                <a:spcPct val="117999"/>
              </a:lnSpc>
              <a:spcBef>
                <a:spcPts val="0"/>
              </a:spcBef>
              <a:spcAft>
                <a:spcPts val="0"/>
              </a:spcAft>
              <a:buSzPts val="2200"/>
              <a:buFont typeface="Helvetica Neue"/>
              <a:buNone/>
            </a:pPr>
            <a:r>
              <a:rPr lang="en-US"/>
              <a:t>Sectors: Raw Material, Blast Furnace, Steel Shop, Rolling/Finishing, and Support</a:t>
            </a:r>
            <a:endParaRPr/>
          </a:p>
          <a:p>
            <a:pPr marL="0" lvl="0" indent="0" algn="l" rtl="0">
              <a:lnSpc>
                <a:spcPct val="117999"/>
              </a:lnSpc>
              <a:spcBef>
                <a:spcPts val="0"/>
              </a:spcBef>
              <a:spcAft>
                <a:spcPts val="0"/>
              </a:spcAft>
              <a:buNone/>
            </a:pPr>
            <a:r>
              <a:rPr lang="en-US"/>
              <a:t>Provide a definition for each sector </a:t>
            </a:r>
            <a:endParaRPr/>
          </a:p>
          <a:p>
            <a:pPr marL="0" lvl="0" indent="0" algn="l" rtl="0">
              <a:spcBef>
                <a:spcPts val="0"/>
              </a:spcBef>
              <a:spcAft>
                <a:spcPts val="0"/>
              </a:spcAft>
              <a:buNone/>
            </a:pPr>
            <a:r>
              <a:rPr lang="en-US"/>
              <a:t>Jobs per sector: Raw Materials</a:t>
            </a:r>
            <a:endParaRPr/>
          </a:p>
          <a:p>
            <a:pPr marL="0" lvl="0" indent="0" algn="l" rtl="0">
              <a:spcBef>
                <a:spcPts val="0"/>
              </a:spcBef>
              <a:spcAft>
                <a:spcPts val="0"/>
              </a:spcAft>
              <a:buNone/>
            </a:pPr>
            <a:r>
              <a:rPr lang="en-US"/>
              <a:t>Electrical Engineer, Electrician, Metallurgical Engineer, Pile-up Preparatory </a:t>
            </a:r>
            <a:endParaRPr/>
          </a:p>
          <a:p>
            <a:pPr marL="0" lvl="0" indent="0" algn="l" rtl="0">
              <a:spcBef>
                <a:spcPts val="0"/>
              </a:spcBef>
              <a:spcAft>
                <a:spcPts val="0"/>
              </a:spcAft>
              <a:buNone/>
            </a:pPr>
            <a:r>
              <a:rPr lang="en-US"/>
              <a:t>Blast furnace</a:t>
            </a:r>
            <a:endParaRPr/>
          </a:p>
          <a:p>
            <a:pPr marL="0" lvl="0" indent="0" algn="l" rtl="0">
              <a:spcBef>
                <a:spcPts val="0"/>
              </a:spcBef>
              <a:spcAft>
                <a:spcPts val="0"/>
              </a:spcAft>
              <a:buNone/>
            </a:pPr>
            <a:r>
              <a:rPr lang="en-US"/>
              <a:t>Electrical Engineer, Electrician, Furnace Worker, Planning Engineer</a:t>
            </a:r>
            <a:endParaRPr/>
          </a:p>
          <a:p>
            <a:pPr marL="0" lvl="0" indent="0" algn="l" rtl="0">
              <a:spcBef>
                <a:spcPts val="0"/>
              </a:spcBef>
              <a:spcAft>
                <a:spcPts val="0"/>
              </a:spcAft>
              <a:buNone/>
            </a:pPr>
            <a:r>
              <a:rPr lang="en-US"/>
              <a:t>Finishing</a:t>
            </a:r>
            <a:endParaRPr/>
          </a:p>
          <a:p>
            <a:pPr marL="0" lvl="0" indent="0" algn="l" rtl="0">
              <a:spcBef>
                <a:spcPts val="0"/>
              </a:spcBef>
              <a:spcAft>
                <a:spcPts val="0"/>
              </a:spcAft>
              <a:buNone/>
            </a:pPr>
            <a:r>
              <a:rPr lang="en-US"/>
              <a:t>Automation Engineer, Electrician, Pickle Worker, Process Engineer</a:t>
            </a:r>
            <a:endParaRPr/>
          </a:p>
          <a:p>
            <a:pPr marL="0" lvl="0" indent="0" algn="l" rtl="0">
              <a:spcBef>
                <a:spcPts val="0"/>
              </a:spcBef>
              <a:spcAft>
                <a:spcPts val="0"/>
              </a:spcAft>
              <a:buNone/>
            </a:pPr>
            <a:r>
              <a:rPr lang="en-US"/>
              <a:t>Steel Shop</a:t>
            </a:r>
            <a:endParaRPr/>
          </a:p>
          <a:p>
            <a:pPr marL="0" lvl="0" indent="0" algn="l" rtl="0">
              <a:spcBef>
                <a:spcPts val="0"/>
              </a:spcBef>
              <a:spcAft>
                <a:spcPts val="0"/>
              </a:spcAft>
              <a:buNone/>
            </a:pPr>
            <a:r>
              <a:rPr lang="en-US"/>
              <a:t>Electrical Engineer, Electrician, Caster Preparatory, Steel Worker</a:t>
            </a:r>
            <a:endParaRPr/>
          </a:p>
          <a:p>
            <a:pPr marL="0" lvl="0" indent="0" algn="l" rtl="0">
              <a:spcBef>
                <a:spcPts val="0"/>
              </a:spcBef>
              <a:spcAft>
                <a:spcPts val="0"/>
              </a:spcAft>
              <a:buNone/>
            </a:pPr>
            <a:r>
              <a:rPr lang="en-US"/>
              <a:t>Support</a:t>
            </a:r>
            <a:endParaRPr/>
          </a:p>
          <a:p>
            <a:pPr marL="0" lvl="0" indent="0" algn="l" rtl="0">
              <a:spcBef>
                <a:spcPts val="0"/>
              </a:spcBef>
              <a:spcAft>
                <a:spcPts val="0"/>
              </a:spcAft>
              <a:buNone/>
            </a:pPr>
            <a:r>
              <a:rPr lang="en-US"/>
              <a:t>Accountant, Auditor, Buyer, H&amp;S specialist, Human Resources Inspector</a:t>
            </a:r>
            <a:endParaRPr/>
          </a:p>
          <a:p>
            <a:pPr marL="0" lvl="0" indent="0" algn="l" rtl="0">
              <a:lnSpc>
                <a:spcPct val="117999"/>
              </a:lnSpc>
              <a:spcBef>
                <a:spcPts val="0"/>
              </a:spcBef>
              <a:spcAft>
                <a:spcPts val="0"/>
              </a:spcAft>
              <a:buNone/>
            </a:pPr>
            <a:r>
              <a:rPr lang="en-US"/>
              <a:t>Ask participants if they have any questions about any of the listed jobs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a:t>Engage in a open-discussion with participants for each question before revealing the answer </a:t>
            </a:r>
            <a:endParaRPr/>
          </a:p>
          <a:p>
            <a:pPr marL="0" lvl="0" indent="0" algn="l" rtl="0">
              <a:spcBef>
                <a:spcPts val="0"/>
              </a:spcBef>
              <a:spcAft>
                <a:spcPts val="0"/>
              </a:spcAft>
              <a:buNone/>
            </a:pPr>
            <a:r>
              <a:rPr lang="en-US"/>
              <a:t>Changes to sectors: Electric arc furnaces supplement blast furnaces and gets powered by </a:t>
            </a:r>
            <a:endParaRPr/>
          </a:p>
          <a:p>
            <a:pPr marL="0" lvl="0" indent="0" algn="l" rtl="0">
              <a:spcBef>
                <a:spcPts val="0"/>
              </a:spcBef>
              <a:spcAft>
                <a:spcPts val="0"/>
              </a:spcAft>
              <a:buNone/>
            </a:pPr>
            <a:r>
              <a:rPr lang="en-US"/>
              <a:t>renewables</a:t>
            </a:r>
            <a:endParaRPr/>
          </a:p>
          <a:p>
            <a:pPr marL="0" marR="0" lvl="0" indent="0" algn="l" rtl="0">
              <a:lnSpc>
                <a:spcPct val="117999"/>
              </a:lnSpc>
              <a:spcBef>
                <a:spcPts val="0"/>
              </a:spcBef>
              <a:spcAft>
                <a:spcPts val="0"/>
              </a:spcAft>
              <a:buSzPts val="2200"/>
              <a:buFont typeface="Helvetica Neue"/>
              <a:buNone/>
            </a:pPr>
            <a:r>
              <a:rPr lang="en-US"/>
              <a:t>Electric Arc Furnace: Use recycled steel and are powered by renewable electricity. </a:t>
            </a:r>
            <a:endParaRPr/>
          </a:p>
          <a:p>
            <a:pPr marL="0" marR="0" lvl="0" indent="0" algn="l" rtl="0">
              <a:lnSpc>
                <a:spcPct val="117999"/>
              </a:lnSpc>
              <a:spcBef>
                <a:spcPts val="0"/>
              </a:spcBef>
              <a:spcAft>
                <a:spcPts val="0"/>
              </a:spcAft>
              <a:buSzPts val="2200"/>
              <a:buFont typeface="Helvetica Neue"/>
              <a:buNone/>
            </a:pPr>
            <a:r>
              <a:rPr lang="en-US"/>
              <a:t>Benefits of change: The changes create a positive environmental change, which also develops worker’s green skills.</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a:t>Ask participants if they have any questions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Play the video.</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Encourage participants to pay attention as the video provides answers to the upcoming game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*Hand out GFG Careers Card Game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Game:</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Each job title card (green or orange) has to be paired with a grey card, which either has a job responsibility or required qualification </a:t>
            </a:r>
            <a:endParaRPr/>
          </a:p>
          <a:p>
            <a:pPr marL="0" lvl="0" indent="0" algn="l" rtl="0">
              <a:lnSpc>
                <a:spcPct val="117999"/>
              </a:lnSpc>
              <a:spcBef>
                <a:spcPts val="0"/>
              </a:spcBef>
              <a:spcAft>
                <a:spcPts val="0"/>
              </a:spcAft>
              <a:buNone/>
            </a:pPr>
            <a:r>
              <a:rPr lang="en-US" sz="1800">
                <a:solidFill>
                  <a:srgbClr val="92C174"/>
                </a:solidFill>
                <a:latin typeface="Helvetica Neue"/>
                <a:ea typeface="Helvetica Neue"/>
                <a:cs typeface="Helvetica Neue"/>
                <a:sym typeface="Helvetica Neue"/>
              </a:rPr>
              <a:t>Electrical Engineer = Improves the skills level of the electrical maintenance team. Electrician = Maintains all rooms with electrical equipment. Furnace Worker = Supervises the discharge of pig iron and slag. Planning Engineer = Estimates costs, analyses risks and uses maintenance standards. Automation Engineer = Software development to improve the automation. Pickle Worker = Feeds the pickling line based on the manufacturing schedule. Process Engineer = Manufacturing process activities to increase productivity and reduce costs. Steel Worker = Converter handling for steel, slag, temperature sampling. Casting Preparatory = Performs machine control between casting sequences. Metallurgical Engineer = University studies in Metallurgy - Materials, Science and Engineering. Pile-Up Preparatory = Knows the quality characteristics of raw materials. Accountant = University degree in economics (accounting). Auditor = Develops procedures, internal audit methodology according to international standards. Buyer = Develops requests for quotations to selected suppliers. Health and Safety Specialist = Investigating accidents. Human Resources Inspector = Manages the personal files of active employees, insuring all necessary documents concerning, employment, suspension, termination of individual employment contracts, disciplinary sanctions.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a:t>*Handout STEM kit 1/team </a:t>
            </a:r>
            <a:endParaRPr/>
          </a:p>
          <a:p>
            <a:pPr marL="0" lvl="0" indent="0" algn="l" rtl="0">
              <a:lnSpc>
                <a:spcPct val="117999"/>
              </a:lnSpc>
              <a:spcBef>
                <a:spcPts val="0"/>
              </a:spcBef>
              <a:spcAft>
                <a:spcPts val="0"/>
              </a:spcAft>
              <a:buNone/>
            </a:pPr>
            <a:r>
              <a:rPr lang="en-US"/>
              <a:t>*Hand out instructions, 1 for each sector</a:t>
            </a:r>
            <a:endParaRPr/>
          </a:p>
          <a:p>
            <a:pPr marL="0" lvl="0" indent="0" algn="l" rtl="0">
              <a:lnSpc>
                <a:spcPct val="117999"/>
              </a:lnSpc>
              <a:spcBef>
                <a:spcPts val="0"/>
              </a:spcBef>
              <a:spcAft>
                <a:spcPts val="0"/>
              </a:spcAft>
              <a:buNone/>
            </a:pPr>
            <a:r>
              <a:rPr lang="en-US"/>
              <a:t>Workbook page x</a:t>
            </a:r>
            <a:endParaRPr/>
          </a:p>
          <a:p>
            <a:pPr marL="0" lvl="0" indent="0" algn="l" rtl="0">
              <a:spcBef>
                <a:spcPts val="0"/>
              </a:spcBef>
              <a:spcAft>
                <a:spcPts val="0"/>
              </a:spcAft>
              <a:buNone/>
            </a:pPr>
            <a:r>
              <a:rPr lang="en-US"/>
              <a:t>Sectors to be built: Raw materials</a:t>
            </a:r>
            <a:endParaRPr/>
          </a:p>
          <a:p>
            <a:pPr marL="0" lvl="0" indent="0" algn="l" rtl="0">
              <a:spcBef>
                <a:spcPts val="0"/>
              </a:spcBef>
              <a:spcAft>
                <a:spcPts val="0"/>
              </a:spcAft>
              <a:buNone/>
            </a:pPr>
            <a:r>
              <a:rPr lang="en-US"/>
              <a:t>Blast furnace</a:t>
            </a:r>
            <a:endParaRPr/>
          </a:p>
          <a:p>
            <a:pPr marL="0" lvl="0" indent="0" algn="l" rtl="0">
              <a:spcBef>
                <a:spcPts val="0"/>
              </a:spcBef>
              <a:spcAft>
                <a:spcPts val="0"/>
              </a:spcAft>
              <a:buNone/>
            </a:pPr>
            <a:r>
              <a:rPr lang="en-US"/>
              <a:t>Steel shop </a:t>
            </a:r>
            <a:endParaRPr/>
          </a:p>
          <a:p>
            <a:pPr marL="0" lvl="0" indent="0" algn="l" rtl="0">
              <a:spcBef>
                <a:spcPts val="0"/>
              </a:spcBef>
              <a:spcAft>
                <a:spcPts val="0"/>
              </a:spcAft>
              <a:buNone/>
            </a:pPr>
            <a:r>
              <a:rPr lang="en-US"/>
              <a:t>Continuous casting</a:t>
            </a:r>
            <a:endParaRPr/>
          </a:p>
          <a:p>
            <a:pPr marL="0" lvl="0" indent="0" algn="l" rtl="0">
              <a:spcBef>
                <a:spcPts val="0"/>
              </a:spcBef>
              <a:spcAft>
                <a:spcPts val="0"/>
              </a:spcAft>
              <a:buNone/>
            </a:pPr>
            <a:r>
              <a:rPr lang="en-US"/>
              <a:t>Rolling/finishing</a:t>
            </a:r>
            <a:endParaRPr/>
          </a:p>
          <a:p>
            <a:pPr marL="0" lvl="0" indent="0" algn="l" rtl="0">
              <a:spcBef>
                <a:spcPts val="0"/>
              </a:spcBef>
              <a:spcAft>
                <a:spcPts val="0"/>
              </a:spcAft>
              <a:buNone/>
            </a:pPr>
            <a:r>
              <a:rPr lang="en-US"/>
              <a:t>Power plant</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a:t>Teams agree who is going to build what sector. </a:t>
            </a:r>
            <a:endParaRPr/>
          </a:p>
          <a:p>
            <a:pPr marL="0" lvl="0" indent="0" algn="l" rtl="0">
              <a:lnSpc>
                <a:spcPct val="117999"/>
              </a:lnSpc>
              <a:spcBef>
                <a:spcPts val="0"/>
              </a:spcBef>
              <a:spcAft>
                <a:spcPts val="0"/>
              </a:spcAft>
              <a:buNone/>
            </a:pPr>
            <a:r>
              <a:rPr lang="en-US"/>
              <a:t>Encourage participants who finish first to help their teammates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Ask students to test their circuits.</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Rewise staff will assist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Click through the 4 points</a:t>
            </a:r>
            <a:endParaRPr/>
          </a:p>
          <a:p>
            <a:pPr marL="220578" lvl="0" indent="-220578" algn="l" rtl="0">
              <a:lnSpc>
                <a:spcPct val="117999"/>
              </a:lnSpc>
              <a:spcBef>
                <a:spcPts val="0"/>
              </a:spcBef>
              <a:spcAft>
                <a:spcPts val="0"/>
              </a:spcAft>
              <a:buSzPts val="2200"/>
              <a:buFont typeface="Helvetica Neue"/>
              <a:buChar char="-"/>
            </a:pPr>
            <a:r>
              <a:rPr lang="en-US" sz="2200">
                <a:latin typeface="Helvetica Neue"/>
                <a:ea typeface="Helvetica Neue"/>
                <a:cs typeface="Helvetica Neue"/>
                <a:sym typeface="Helvetica Neue"/>
              </a:rPr>
              <a:t>Steel plant - build a model steel plant, similar to the blast furnace last year, but on a bigger scale</a:t>
            </a:r>
            <a:endParaRPr/>
          </a:p>
          <a:p>
            <a:pPr marL="220578" lvl="0" indent="-220578" algn="l" rtl="0">
              <a:lnSpc>
                <a:spcPct val="117999"/>
              </a:lnSpc>
              <a:spcBef>
                <a:spcPts val="0"/>
              </a:spcBef>
              <a:spcAft>
                <a:spcPts val="0"/>
              </a:spcAft>
              <a:buSzPts val="2200"/>
              <a:buFont typeface="Helvetica Neue"/>
              <a:buChar char="-"/>
            </a:pPr>
            <a:r>
              <a:rPr lang="en-US" sz="2200">
                <a:latin typeface="Helvetica Neue"/>
                <a:ea typeface="Helvetica Neue"/>
                <a:cs typeface="Helvetica Neue"/>
                <a:sym typeface="Helvetica Neue"/>
              </a:rPr>
              <a:t>Jobs - learn about jobs within GFG and go through a mock application process</a:t>
            </a:r>
            <a:endParaRPr/>
          </a:p>
          <a:p>
            <a:pPr marL="220578" lvl="0" indent="-220578" algn="l" rtl="0">
              <a:lnSpc>
                <a:spcPct val="117999"/>
              </a:lnSpc>
              <a:spcBef>
                <a:spcPts val="0"/>
              </a:spcBef>
              <a:spcAft>
                <a:spcPts val="0"/>
              </a:spcAft>
              <a:buSzPts val="2200"/>
              <a:buFont typeface="Helvetica Neue"/>
              <a:buChar char="-"/>
            </a:pPr>
            <a:r>
              <a:rPr lang="en-US" sz="2200">
                <a:latin typeface="Helvetica Neue"/>
                <a:ea typeface="Helvetica Neue"/>
                <a:cs typeface="Helvetica Neue"/>
                <a:sym typeface="Helvetica Neue"/>
              </a:rPr>
              <a:t>Qualification - gain qualifications in digital cv writing and interview skills</a:t>
            </a:r>
            <a:endParaRPr/>
          </a:p>
          <a:p>
            <a:pPr marL="220578" lvl="0" indent="-220578" algn="l" rtl="0">
              <a:lnSpc>
                <a:spcPct val="117999"/>
              </a:lnSpc>
              <a:spcBef>
                <a:spcPts val="0"/>
              </a:spcBef>
              <a:spcAft>
                <a:spcPts val="0"/>
              </a:spcAft>
              <a:buSzPts val="2200"/>
              <a:buFont typeface="Helvetica Neue"/>
              <a:buChar char="-"/>
            </a:pPr>
            <a:r>
              <a:rPr lang="en-US" sz="2200">
                <a:latin typeface="Helvetica Neue"/>
                <a:ea typeface="Helvetica Neue"/>
                <a:cs typeface="Helvetica Neue"/>
                <a:sym typeface="Helvetica Neue"/>
              </a:rPr>
              <a:t>Exhibition - showcase your work on Friday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Read out the overview for the day.</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The video on the next slide is how a steel plant is powered current vs future.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5" name="Google Shape;315;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Play the video.</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Encourage participants to pay attention as the video provides answers to the upcoming game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*Hand out a card game pack to each team.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Participants must work as a team to discuss which cards relate to either the ‘current’ or the ‘future’ topic card and list them underneath. </a:t>
            </a:r>
            <a:endParaRPr/>
          </a:p>
          <a:p>
            <a:pPr marL="0" lvl="0" indent="0" algn="l" rtl="0">
              <a:lnSpc>
                <a:spcPct val="117999"/>
              </a:lnSpc>
              <a:spcBef>
                <a:spcPts val="0"/>
              </a:spcBef>
              <a:spcAft>
                <a:spcPts val="0"/>
              </a:spcAft>
              <a:buNone/>
            </a:pPr>
            <a:r>
              <a:rPr lang="en-US" sz="2200">
                <a:solidFill>
                  <a:srgbClr val="00F900"/>
                </a:solidFill>
                <a:latin typeface="Helvetica Neue"/>
                <a:ea typeface="Helvetica Neue"/>
                <a:cs typeface="Helvetica Neue"/>
                <a:sym typeface="Helvetica Neue"/>
              </a:rPr>
              <a:t>Answers</a:t>
            </a:r>
            <a:endParaRPr/>
          </a:p>
          <a:p>
            <a:pPr marL="0" lvl="0" indent="0" algn="l" rtl="0">
              <a:lnSpc>
                <a:spcPct val="117999"/>
              </a:lnSpc>
              <a:spcBef>
                <a:spcPts val="0"/>
              </a:spcBef>
              <a:spcAft>
                <a:spcPts val="0"/>
              </a:spcAft>
              <a:buNone/>
            </a:pPr>
            <a:r>
              <a:rPr lang="en-US" sz="2200">
                <a:solidFill>
                  <a:srgbClr val="00F900"/>
                </a:solidFill>
                <a:latin typeface="Helvetica Neue"/>
                <a:ea typeface="Helvetica Neue"/>
                <a:cs typeface="Helvetica Neue"/>
                <a:sym typeface="Helvetica Neue"/>
              </a:rPr>
              <a:t>Current: fossil fuels, blast furnace, finite resources, produces C02, traditional jobs &amp; sectors, contributes to global warming</a:t>
            </a:r>
            <a:endParaRPr/>
          </a:p>
          <a:p>
            <a:pPr marL="0" lvl="0" indent="0" algn="l" rtl="0">
              <a:lnSpc>
                <a:spcPct val="117999"/>
              </a:lnSpc>
              <a:spcBef>
                <a:spcPts val="0"/>
              </a:spcBef>
              <a:spcAft>
                <a:spcPts val="0"/>
              </a:spcAft>
              <a:buNone/>
            </a:pPr>
            <a:r>
              <a:rPr lang="en-US" sz="2200">
                <a:solidFill>
                  <a:srgbClr val="00F900"/>
                </a:solidFill>
                <a:latin typeface="Helvetica Neue"/>
                <a:ea typeface="Helvetica Neue"/>
                <a:cs typeface="Helvetica Neue"/>
                <a:sym typeface="Helvetica Neue"/>
              </a:rPr>
              <a:t>Future: development of green skills &amp; jobs, wind turbines, solar farms, electric arc furnace, reduced emissions, green energy, recycled steel, sustainability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1" name="Google Shape;331;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*Hand out wind turbine kits and a solar farm kit to the teams.</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Now that participants have learned about what will power the steel plants of the future, their task is to build wind turbines and solar farms to power their STEM kit. Teams to delegate who is going to build what. Each team is tasked to build: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2 people to build 1 solar farm. Instruction step </a:t>
            </a:r>
            <a:r>
              <a:rPr lang="en-US">
                <a:solidFill>
                  <a:srgbClr val="FF2600"/>
                </a:solidFill>
              </a:rPr>
              <a:t>X-X</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3-4 wind turbines (depending on the team size) - 1/person Instruction step </a:t>
            </a:r>
            <a:r>
              <a:rPr lang="en-US">
                <a:solidFill>
                  <a:srgbClr val="FF2600"/>
                </a:solidFill>
              </a:rPr>
              <a:t>X-X</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Once the wind turbines have been build, teams must wire the wind turbines together and add them to the base. Instruction step </a:t>
            </a:r>
            <a:r>
              <a:rPr lang="en-US">
                <a:solidFill>
                  <a:srgbClr val="FF2600"/>
                </a:solidFill>
              </a:rPr>
              <a:t>X-X</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3" name="Google Shape;343;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*Hand out a torch, hairdryer, multimeter and crocodile cables</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Test the solar farm, by connecting it to the multimeter and shinning the torch at the solar panels to produce electricity</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Teams experiment by shading the panels and also testing different torch angles to see how many volts they can generate.</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Can be fun to make this activity competitive by challenging the teams to see who can produce the most amount of volts.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4" name="Google Shape;354;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Test one turbine, by connecting it to the multimeter and using the hair dryer to spin the blades</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Swap the turbines blades to the other options to see which set of blades is the most effective at producing electricity. There are 4 different sets of blades to test in total</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Connect multiple wind turbines together and retest to see how many volts can be generated as a farm.</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Can be fun to make this activity competitive by challenging the teams to see who can produce the most amount of volts.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5" name="Google Shape;365;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*Hand out retrofit kits 1/team</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Explain to teams that their challenge now is retrofit the sectors they built into the sectors of the future.</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Teams delegate who is going to build what within their team.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Sectors: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Raw materials becomes Scrap yard</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Blast furnace becomes Electric arc furnace</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Steel shop becomes Support/Office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8" name="Google Shape;388;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Read out the overview for the day.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Click through and read out the 5 course aims from the screen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5" name="Google Shape;395;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Recap of day 1’s introduction to cv writing and interview definitions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Engage in a open-discussion with participants for each question (orange) before revealing the answer (green) and then the definition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Ask participants if they have any questions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7" name="Google Shape;407;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a:t>Engage in a open-discussion with participants for each question, answers blow:</a:t>
            </a:r>
            <a:endParaRPr/>
          </a:p>
          <a:p>
            <a:pPr marL="342900" lvl="0" indent="-342900" algn="l" rtl="0">
              <a:lnSpc>
                <a:spcPct val="117999"/>
              </a:lnSpc>
              <a:spcBef>
                <a:spcPts val="0"/>
              </a:spcBef>
              <a:spcAft>
                <a:spcPts val="0"/>
              </a:spcAft>
              <a:buSzPts val="2200"/>
              <a:buFont typeface="Arial"/>
              <a:buChar char="•"/>
            </a:pPr>
            <a:r>
              <a:rPr lang="en-US"/>
              <a:t>Contact information</a:t>
            </a:r>
            <a:endParaRPr/>
          </a:p>
          <a:p>
            <a:pPr marL="342900" lvl="0" indent="-342900" algn="l" rtl="0">
              <a:lnSpc>
                <a:spcPct val="117999"/>
              </a:lnSpc>
              <a:spcBef>
                <a:spcPts val="0"/>
              </a:spcBef>
              <a:spcAft>
                <a:spcPts val="0"/>
              </a:spcAft>
              <a:buSzPts val="2200"/>
              <a:buFont typeface="Arial"/>
              <a:buChar char="•"/>
            </a:pPr>
            <a:r>
              <a:rPr lang="en-US"/>
              <a:t>Personal statement </a:t>
            </a:r>
            <a:endParaRPr/>
          </a:p>
          <a:p>
            <a:pPr marL="342900" lvl="0" indent="-342900" algn="l" rtl="0">
              <a:lnSpc>
                <a:spcPct val="117999"/>
              </a:lnSpc>
              <a:spcBef>
                <a:spcPts val="0"/>
              </a:spcBef>
              <a:spcAft>
                <a:spcPts val="0"/>
              </a:spcAft>
              <a:buSzPts val="2200"/>
              <a:buFont typeface="Arial"/>
              <a:buChar char="•"/>
            </a:pPr>
            <a:r>
              <a:rPr lang="en-US"/>
              <a:t>Qualification and employment history </a:t>
            </a:r>
            <a:endParaRPr/>
          </a:p>
          <a:p>
            <a:pPr marL="342900" lvl="0" indent="-342900" algn="l" rtl="0">
              <a:lnSpc>
                <a:spcPct val="117999"/>
              </a:lnSpc>
              <a:spcBef>
                <a:spcPts val="0"/>
              </a:spcBef>
              <a:spcAft>
                <a:spcPts val="0"/>
              </a:spcAft>
              <a:buSzPts val="2200"/>
              <a:buFont typeface="Arial"/>
              <a:buChar char="•"/>
            </a:pPr>
            <a:r>
              <a:rPr lang="en-US"/>
              <a:t>Hobbies and interests</a:t>
            </a:r>
            <a:endParaRPr/>
          </a:p>
          <a:p>
            <a:pPr marL="342900" lvl="0" indent="-342900" algn="l" rtl="0">
              <a:lnSpc>
                <a:spcPct val="117999"/>
              </a:lnSpc>
              <a:spcBef>
                <a:spcPts val="0"/>
              </a:spcBef>
              <a:spcAft>
                <a:spcPts val="0"/>
              </a:spcAft>
              <a:buSzPts val="2200"/>
              <a:buFont typeface="Arial"/>
              <a:buChar char="•"/>
            </a:pPr>
            <a:r>
              <a:rPr lang="en-US"/>
              <a:t>References</a:t>
            </a:r>
            <a:endParaRPr/>
          </a:p>
          <a:p>
            <a:pPr marL="0" lvl="0" indent="0" algn="l" rtl="0">
              <a:lnSpc>
                <a:spcPct val="117999"/>
              </a:lnSpc>
              <a:spcBef>
                <a:spcPts val="0"/>
              </a:spcBef>
              <a:spcAft>
                <a:spcPts val="0"/>
              </a:spcAft>
              <a:buNone/>
            </a:pPr>
            <a:r>
              <a:rPr lang="en-US"/>
              <a:t>Ask participants if they have any questions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7" name="Google Shape;417;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a:t>Engage in a open-discussion with participants for each question, answers blow:</a:t>
            </a:r>
            <a:endParaRPr/>
          </a:p>
          <a:p>
            <a:pPr marL="342900" lvl="0" indent="-342900" algn="l" rtl="0">
              <a:lnSpc>
                <a:spcPct val="117999"/>
              </a:lnSpc>
              <a:spcBef>
                <a:spcPts val="0"/>
              </a:spcBef>
              <a:spcAft>
                <a:spcPts val="0"/>
              </a:spcAft>
              <a:buSzPts val="2200"/>
              <a:buFont typeface="Arial"/>
              <a:buChar char="•"/>
            </a:pPr>
            <a:r>
              <a:rPr lang="en-US"/>
              <a:t>Improves confidence with technology</a:t>
            </a:r>
            <a:endParaRPr/>
          </a:p>
          <a:p>
            <a:pPr marL="342900" lvl="0" indent="-342900" algn="l" rtl="0">
              <a:lnSpc>
                <a:spcPct val="117999"/>
              </a:lnSpc>
              <a:spcBef>
                <a:spcPts val="0"/>
              </a:spcBef>
              <a:spcAft>
                <a:spcPts val="0"/>
              </a:spcAft>
              <a:buSzPts val="2200"/>
              <a:buFont typeface="Arial"/>
              <a:buChar char="•"/>
            </a:pPr>
            <a:r>
              <a:rPr lang="en-US"/>
              <a:t>Most jobs require some form of digital skills</a:t>
            </a:r>
            <a:endParaRPr/>
          </a:p>
          <a:p>
            <a:pPr marL="342900" lvl="0" indent="-342900" algn="l" rtl="0">
              <a:lnSpc>
                <a:spcPct val="117999"/>
              </a:lnSpc>
              <a:spcBef>
                <a:spcPts val="0"/>
              </a:spcBef>
              <a:spcAft>
                <a:spcPts val="0"/>
              </a:spcAft>
              <a:buSzPts val="2200"/>
              <a:buFont typeface="Arial"/>
              <a:buChar char="•"/>
            </a:pPr>
            <a:r>
              <a:rPr lang="en-US"/>
              <a:t>Develops the ability to learn new technologies quicker</a:t>
            </a:r>
            <a:endParaRPr/>
          </a:p>
          <a:p>
            <a:pPr marL="0" lvl="0" indent="0" algn="l" rtl="0">
              <a:lnSpc>
                <a:spcPct val="117999"/>
              </a:lnSpc>
              <a:spcBef>
                <a:spcPts val="0"/>
              </a:spcBef>
              <a:spcAft>
                <a:spcPts val="0"/>
              </a:spcAft>
              <a:buNone/>
            </a:pPr>
            <a:r>
              <a:rPr lang="en-US"/>
              <a:t>Ask participants if they have any questions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7" name="Google Shape;427;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Recap the jobs in each sector</a:t>
            </a: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spcAft>
                <a:spcPts val="0"/>
              </a:spcAft>
              <a:buSzPts val="2200"/>
              <a:buFont typeface="Helvetica Neue"/>
              <a:buNone/>
            </a:pPr>
            <a:r>
              <a:rPr lang="en-US" sz="2200" b="0" i="0" u="none" strike="noStrike" cap="none">
                <a:latin typeface="Helvetica Neue"/>
                <a:ea typeface="Helvetica Neue"/>
                <a:cs typeface="Helvetica Neue"/>
                <a:sym typeface="Helvetica Neue"/>
              </a:rPr>
              <a:t>Raw Materials: Electrical Engineer, Electrician, Metallurgical Engineer, Pile-up Preparatory </a:t>
            </a:r>
            <a:endParaRPr/>
          </a:p>
          <a:p>
            <a:pPr marL="0" marR="0" lvl="0" indent="0" algn="l" rtl="0">
              <a:lnSpc>
                <a:spcPct val="117999"/>
              </a:lnSpc>
              <a:spcBef>
                <a:spcPts val="0"/>
              </a:spcBef>
              <a:spcAft>
                <a:spcPts val="0"/>
              </a:spcAft>
              <a:buSzPts val="2200"/>
              <a:buFont typeface="Helvetica Neue"/>
              <a:buNone/>
            </a:pPr>
            <a:r>
              <a:rPr lang="en-US" sz="2200" b="0" i="0" u="none" strike="noStrike" cap="none">
                <a:latin typeface="Helvetica Neue"/>
                <a:ea typeface="Helvetica Neue"/>
                <a:cs typeface="Helvetica Neue"/>
                <a:sym typeface="Helvetica Neue"/>
              </a:rPr>
              <a:t>Blast Furnace: Electrical Engineer, Electrician, Furnace Worker, Planning Engineer</a:t>
            </a:r>
            <a:endParaRPr/>
          </a:p>
          <a:p>
            <a:pPr marL="0" marR="0" lvl="0" indent="0" algn="l" rtl="0">
              <a:lnSpc>
                <a:spcPct val="117999"/>
              </a:lnSpc>
              <a:spcBef>
                <a:spcPts val="0"/>
              </a:spcBef>
              <a:spcAft>
                <a:spcPts val="0"/>
              </a:spcAft>
              <a:buSzPts val="2200"/>
              <a:buFont typeface="Helvetica Neue"/>
              <a:buNone/>
            </a:pPr>
            <a:r>
              <a:rPr lang="en-US" sz="2200" b="0" i="0" u="none" strike="noStrike" cap="none">
                <a:latin typeface="Helvetica Neue"/>
                <a:ea typeface="Helvetica Neue"/>
                <a:cs typeface="Helvetica Neue"/>
                <a:sym typeface="Helvetica Neue"/>
              </a:rPr>
              <a:t>Finishing:  Automation Engineer, Electrician, Pickle Worker, Process Engineer</a:t>
            </a:r>
            <a:endParaRPr/>
          </a:p>
          <a:p>
            <a:pPr marL="0" marR="0" lvl="0" indent="0" algn="l" rtl="0">
              <a:lnSpc>
                <a:spcPct val="117999"/>
              </a:lnSpc>
              <a:spcBef>
                <a:spcPts val="0"/>
              </a:spcBef>
              <a:spcAft>
                <a:spcPts val="0"/>
              </a:spcAft>
              <a:buSzPts val="2200"/>
              <a:buFont typeface="Helvetica Neue"/>
              <a:buNone/>
            </a:pPr>
            <a:r>
              <a:rPr lang="en-US" sz="2200" b="0" i="0" u="none" strike="noStrike" cap="none">
                <a:latin typeface="Helvetica Neue"/>
                <a:ea typeface="Helvetica Neue"/>
                <a:cs typeface="Helvetica Neue"/>
                <a:sym typeface="Helvetica Neue"/>
              </a:rPr>
              <a:t>Steel Shop: Electrical Engineer, Electrician, Caster Preparatory, Steel Worker</a:t>
            </a:r>
            <a:endParaRPr/>
          </a:p>
          <a:p>
            <a:pPr marL="0" marR="0" lvl="0" indent="0" algn="l" rtl="0">
              <a:lnSpc>
                <a:spcPct val="117999"/>
              </a:lnSpc>
              <a:spcBef>
                <a:spcPts val="0"/>
              </a:spcBef>
              <a:spcAft>
                <a:spcPts val="0"/>
              </a:spcAft>
              <a:buSzPts val="2200"/>
              <a:buFont typeface="Helvetica Neue"/>
              <a:buNone/>
            </a:pPr>
            <a:r>
              <a:rPr lang="en-US" sz="2200" b="0" i="0" u="none" strike="noStrike" cap="none">
                <a:latin typeface="Helvetica Neue"/>
                <a:ea typeface="Helvetica Neue"/>
                <a:cs typeface="Helvetica Neue"/>
                <a:sym typeface="Helvetica Neue"/>
              </a:rPr>
              <a:t>Support: Accountant, Auditor, Buyer, H&amp;S specialist, Human Resources Inspector</a:t>
            </a:r>
            <a:endParaRPr/>
          </a:p>
          <a:p>
            <a:pPr marL="0" lvl="0" indent="0" algn="l" rtl="0">
              <a:lnSpc>
                <a:spcPct val="117999"/>
              </a:lnSpc>
              <a:spcBef>
                <a:spcPts val="0"/>
              </a:spcBef>
              <a:spcAft>
                <a:spcPts val="0"/>
              </a:spcAft>
              <a:buNone/>
            </a:pPr>
            <a:endParaRPr sz="2200" b="0" i="0" u="none" strike="noStrike" cap="none">
              <a:latin typeface="Helvetica Neue"/>
              <a:ea typeface="Helvetica Neue"/>
              <a:cs typeface="Helvetica Neue"/>
              <a:sym typeface="Helvetica Neue"/>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6" name="Google Shape;436;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Participants to consider the sector and job that would best suit their skillset and/or most interests them. Allow time for participants to decide.</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Once participants are ready they can scan the relevant QR code (found on the different sectors of the STEM kit) to find out more information about the job role on the HUB.</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6" name="Google Shape;446;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Workbook page 6.</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Note that the following answer provided by the participants answers both 2.1 from the Digital CV Writing qualification and 1.1 from the Interview Skills qualification.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Qualification: Participants to their selected job title, in their own words and using full sentences.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7" name="Google Shape;457;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Workbook page 6.</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Task participants with applying for the job they showed interest in. They can do this by selecting the ‘apply’ button on the Hub (followed on from scanning the QR code earlier).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Qualification: Participants will receive an automated response “Thanks for applying, please can you send us your CV for the position.” This provides evidence that each participant has appleid for a job.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7" name="Google Shape;467;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a:t>*Hand out laptops/tablets 1/person</a:t>
            </a:r>
            <a:endParaRPr/>
          </a:p>
          <a:p>
            <a:pPr marL="0" lvl="0" indent="0" algn="l" rtl="0">
              <a:lnSpc>
                <a:spcPct val="117999"/>
              </a:lnSpc>
              <a:spcBef>
                <a:spcPts val="0"/>
              </a:spcBef>
              <a:spcAft>
                <a:spcPts val="0"/>
              </a:spcAft>
              <a:buNone/>
            </a:pPr>
            <a:r>
              <a:rPr lang="en-US"/>
              <a:t>Participants are tasked with creating a CV using Mirosoft Word. Making it the CV relevant to the job that they have applied for. Participants can use a template to start their CV. </a:t>
            </a:r>
            <a:endParaRPr/>
          </a:p>
          <a:p>
            <a:pPr marL="0" lvl="0" indent="0" algn="l" rtl="0">
              <a:lnSpc>
                <a:spcPct val="117999"/>
              </a:lnSpc>
              <a:spcBef>
                <a:spcPts val="0"/>
              </a:spcBef>
              <a:spcAft>
                <a:spcPts val="0"/>
              </a:spcAft>
              <a:buNone/>
            </a:pPr>
            <a:r>
              <a:rPr lang="en-US"/>
              <a:t>Guide: </a:t>
            </a:r>
            <a:endParaRPr/>
          </a:p>
          <a:p>
            <a:pPr marL="0" lvl="0" indent="0" algn="l" rtl="0">
              <a:spcBef>
                <a:spcPts val="0"/>
              </a:spcBef>
              <a:spcAft>
                <a:spcPts val="0"/>
              </a:spcAft>
              <a:buNone/>
            </a:pPr>
            <a:r>
              <a:rPr lang="en-US"/>
              <a:t>Personal Information </a:t>
            </a:r>
            <a:endParaRPr/>
          </a:p>
          <a:p>
            <a:pPr marL="0" lvl="0" indent="0" algn="l" rtl="0">
              <a:spcBef>
                <a:spcPts val="0"/>
              </a:spcBef>
              <a:spcAft>
                <a:spcPts val="0"/>
              </a:spcAft>
              <a:buNone/>
            </a:pPr>
            <a:r>
              <a:rPr lang="en-US"/>
              <a:t>Name</a:t>
            </a:r>
            <a:endParaRPr/>
          </a:p>
          <a:p>
            <a:pPr marL="0" lvl="0" indent="0" algn="l" rtl="0">
              <a:spcBef>
                <a:spcPts val="0"/>
              </a:spcBef>
              <a:spcAft>
                <a:spcPts val="0"/>
              </a:spcAft>
              <a:buNone/>
            </a:pPr>
            <a:r>
              <a:rPr lang="en-US"/>
              <a:t>Email</a:t>
            </a:r>
            <a:endParaRPr/>
          </a:p>
          <a:p>
            <a:pPr marL="0" lvl="0" indent="0" algn="l" rtl="0">
              <a:spcBef>
                <a:spcPts val="0"/>
              </a:spcBef>
              <a:spcAft>
                <a:spcPts val="0"/>
              </a:spcAft>
              <a:buNone/>
            </a:pPr>
            <a:r>
              <a:rPr lang="en-US"/>
              <a:t>Address</a:t>
            </a:r>
            <a:endParaRPr/>
          </a:p>
          <a:p>
            <a:pPr marL="0" lvl="0" indent="0" algn="l" rtl="0">
              <a:spcBef>
                <a:spcPts val="0"/>
              </a:spcBef>
              <a:spcAft>
                <a:spcPts val="0"/>
              </a:spcAft>
              <a:buNone/>
            </a:pPr>
            <a:r>
              <a:rPr lang="en-US"/>
              <a:t>Personal statement:</a:t>
            </a:r>
            <a:endParaRPr/>
          </a:p>
          <a:p>
            <a:pPr marL="0" lvl="0" indent="0" algn="l" rtl="0">
              <a:spcBef>
                <a:spcPts val="0"/>
              </a:spcBef>
              <a:spcAft>
                <a:spcPts val="0"/>
              </a:spcAft>
              <a:buNone/>
            </a:pPr>
            <a:r>
              <a:rPr lang="en-US"/>
              <a:t>‘About me’</a:t>
            </a:r>
            <a:endParaRPr/>
          </a:p>
          <a:p>
            <a:pPr marL="0" lvl="0" indent="0" algn="l" rtl="0">
              <a:spcBef>
                <a:spcPts val="0"/>
              </a:spcBef>
              <a:spcAft>
                <a:spcPts val="0"/>
              </a:spcAft>
              <a:buNone/>
            </a:pPr>
            <a:r>
              <a:rPr lang="en-US"/>
              <a:t>Background and interests</a:t>
            </a:r>
            <a:endParaRPr/>
          </a:p>
          <a:p>
            <a:pPr marL="0" lvl="0" indent="0" algn="l" rtl="0">
              <a:spcBef>
                <a:spcPts val="0"/>
              </a:spcBef>
              <a:spcAft>
                <a:spcPts val="0"/>
              </a:spcAft>
              <a:buNone/>
            </a:pPr>
            <a:r>
              <a:rPr lang="en-US"/>
              <a:t>Qualifications and Employment History:</a:t>
            </a:r>
            <a:endParaRPr/>
          </a:p>
          <a:p>
            <a:pPr marL="0" lvl="0" indent="0" algn="l" rtl="0">
              <a:spcBef>
                <a:spcPts val="0"/>
              </a:spcBef>
              <a:spcAft>
                <a:spcPts val="0"/>
              </a:spcAft>
              <a:buNone/>
            </a:pPr>
            <a:r>
              <a:rPr lang="en-US"/>
              <a:t>Relevant qualifications </a:t>
            </a:r>
            <a:endParaRPr/>
          </a:p>
          <a:p>
            <a:pPr marL="0" lvl="0" indent="0" algn="l" rtl="0">
              <a:spcBef>
                <a:spcPts val="0"/>
              </a:spcBef>
              <a:spcAft>
                <a:spcPts val="0"/>
              </a:spcAft>
              <a:buNone/>
            </a:pPr>
            <a:r>
              <a:rPr lang="en-US"/>
              <a:t>Employment</a:t>
            </a:r>
            <a:endParaRPr/>
          </a:p>
          <a:p>
            <a:pPr marL="0" lvl="0" indent="0" algn="l" rtl="0">
              <a:spcBef>
                <a:spcPts val="0"/>
              </a:spcBef>
              <a:spcAft>
                <a:spcPts val="0"/>
              </a:spcAft>
              <a:buNone/>
            </a:pPr>
            <a:r>
              <a:rPr lang="en-US"/>
              <a:t>Volunteering</a:t>
            </a:r>
            <a:endParaRPr/>
          </a:p>
          <a:p>
            <a:pPr marL="0" lvl="0" indent="0" algn="l" rtl="0">
              <a:spcBef>
                <a:spcPts val="0"/>
              </a:spcBef>
              <a:spcAft>
                <a:spcPts val="0"/>
              </a:spcAft>
              <a:buNone/>
            </a:pPr>
            <a:r>
              <a:rPr lang="en-US"/>
              <a:t>Interests and Hobbies</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a:t>Consider use of language: clear and professional, no slang</a:t>
            </a:r>
            <a:endParaRPr/>
          </a:p>
          <a:p>
            <a:pPr marL="0" lvl="0" indent="0" algn="l" rtl="0">
              <a:lnSpc>
                <a:spcPct val="117999"/>
              </a:lnSpc>
              <a:spcBef>
                <a:spcPts val="0"/>
              </a:spcBef>
              <a:spcAft>
                <a:spcPts val="0"/>
              </a:spcAft>
              <a:buNone/>
            </a:pPr>
            <a:r>
              <a:rPr lang="en-US"/>
              <a:t>Only include relevant information, think about your skills that are best suited to the job </a:t>
            </a:r>
            <a:endParaRPr/>
          </a:p>
          <a:p>
            <a:pPr marL="0" lvl="0" indent="0" algn="l" rtl="0">
              <a:lnSpc>
                <a:spcPct val="117999"/>
              </a:lnSpc>
              <a:spcBef>
                <a:spcPts val="0"/>
              </a:spcBef>
              <a:spcAft>
                <a:spcPts val="0"/>
              </a:spcAft>
              <a:buNone/>
            </a:pPr>
            <a:r>
              <a:rPr lang="en-US"/>
              <a:t>Qualification: Participant’s created CVs serves as evidence for to answer 1.2.</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1" name="Google Shape;491;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Read out the overview for the day.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Give participants a weekly overview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8" name="Google Shape;498;p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a:t>Engage in a open-discussion with participants for each question, answers below:</a:t>
            </a:r>
            <a:endParaRPr/>
          </a:p>
          <a:p>
            <a:pPr marL="0" lvl="0" indent="0" algn="l" rtl="0">
              <a:lnSpc>
                <a:spcPct val="117999"/>
              </a:lnSpc>
              <a:spcBef>
                <a:spcPts val="0"/>
              </a:spcBef>
              <a:spcAft>
                <a:spcPts val="0"/>
              </a:spcAft>
              <a:buNone/>
            </a:pPr>
            <a:r>
              <a:rPr lang="en-US"/>
              <a:t>What is an interview: Skills include, confidence, preparedness, punctuality, attention to detail, </a:t>
            </a:r>
            <a:endParaRPr/>
          </a:p>
          <a:p>
            <a:pPr marL="0" lvl="0" indent="0" algn="l" rtl="0">
              <a:spcBef>
                <a:spcPts val="0"/>
              </a:spcBef>
              <a:spcAft>
                <a:spcPts val="0"/>
              </a:spcAft>
              <a:buNone/>
            </a:pPr>
            <a:r>
              <a:rPr lang="en-US"/>
              <a:t>etc…</a:t>
            </a:r>
            <a:endParaRPr/>
          </a:p>
          <a:p>
            <a:pPr marL="0" lvl="0" indent="0" algn="l" rtl="0">
              <a:spcBef>
                <a:spcPts val="0"/>
              </a:spcBef>
              <a:spcAft>
                <a:spcPts val="0"/>
              </a:spcAft>
              <a:buNone/>
            </a:pPr>
            <a:r>
              <a:rPr lang="en-US"/>
              <a:t>What are common questions: why are you interested in this position? What skills can you bring? What projects have you worked on that relate to this job? Etc…</a:t>
            </a:r>
            <a:endParaRPr/>
          </a:p>
          <a:p>
            <a:pPr marL="0" lvl="0" indent="0" algn="l" rtl="0">
              <a:spcBef>
                <a:spcPts val="0"/>
              </a:spcBef>
              <a:spcAft>
                <a:spcPts val="0"/>
              </a:spcAft>
              <a:buNone/>
            </a:pPr>
            <a:r>
              <a:rPr lang="en-US"/>
              <a:t>Show definition</a:t>
            </a:r>
            <a:endParaRPr/>
          </a:p>
          <a:p>
            <a:pPr marL="0" lvl="0" indent="0" algn="l" rtl="0">
              <a:lnSpc>
                <a:spcPct val="117999"/>
              </a:lnSpc>
              <a:spcBef>
                <a:spcPts val="0"/>
              </a:spcBef>
              <a:spcAft>
                <a:spcPts val="0"/>
              </a:spcAft>
              <a:buNone/>
            </a:pPr>
            <a:r>
              <a:rPr lang="en-US"/>
              <a:t>Ask participants if they have any questions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0" name="Google Shape;510;p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a:t>Engage in a open-discussion with participants for each question, answers below:</a:t>
            </a:r>
            <a:endParaRPr/>
          </a:p>
          <a:p>
            <a:pPr marL="0" marR="0" lvl="0" indent="0" algn="l" rtl="0">
              <a:lnSpc>
                <a:spcPct val="117999"/>
              </a:lnSpc>
              <a:spcBef>
                <a:spcPts val="0"/>
              </a:spcBef>
              <a:spcAft>
                <a:spcPts val="0"/>
              </a:spcAft>
              <a:buSzPts val="2200"/>
              <a:buFont typeface="Helvetica Neue"/>
              <a:buNone/>
            </a:pPr>
            <a:r>
              <a:rPr lang="en-US"/>
              <a:t>Prepare for an interview: Builds confidence and prepares you for possible questions</a:t>
            </a:r>
            <a:endParaRPr/>
          </a:p>
          <a:p>
            <a:pPr marL="0" marR="0" lvl="0" indent="0" algn="l" rtl="0">
              <a:lnSpc>
                <a:spcPct val="117999"/>
              </a:lnSpc>
              <a:spcBef>
                <a:spcPts val="0"/>
              </a:spcBef>
              <a:spcAft>
                <a:spcPts val="0"/>
              </a:spcAft>
              <a:buSzPts val="2200"/>
              <a:buFont typeface="Helvetica Neue"/>
              <a:buNone/>
            </a:pPr>
            <a:r>
              <a:rPr lang="en-US"/>
              <a:t>What and how to prepare: Research the employer, consider your relevant skills, prepare outfit, map the route, etc… </a:t>
            </a:r>
            <a:endParaRPr/>
          </a:p>
          <a:p>
            <a:pPr marL="0" marR="0" lvl="0" indent="0" algn="l" rtl="0">
              <a:lnSpc>
                <a:spcPct val="117999"/>
              </a:lnSpc>
              <a:spcBef>
                <a:spcPts val="0"/>
              </a:spcBef>
              <a:spcAft>
                <a:spcPts val="0"/>
              </a:spcAft>
              <a:buSzPts val="2200"/>
              <a:buFont typeface="Helvetica Neue"/>
              <a:buNone/>
            </a:pPr>
            <a:r>
              <a:rPr lang="en-US"/>
              <a:t>Key skills: Confidence, research, communication, body language, etc…</a:t>
            </a:r>
            <a:endParaRPr/>
          </a:p>
          <a:p>
            <a:pPr marL="0" lvl="0" indent="0" algn="l" rtl="0">
              <a:lnSpc>
                <a:spcPct val="117999"/>
              </a:lnSpc>
              <a:spcBef>
                <a:spcPts val="0"/>
              </a:spcBef>
              <a:spcAft>
                <a:spcPts val="0"/>
              </a:spcAft>
              <a:buNone/>
            </a:pPr>
            <a:r>
              <a:rPr lang="en-US"/>
              <a:t>Ask participants if they have any questions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2" name="Google Shape;522;p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solidFill>
                  <a:srgbClr val="FF2600"/>
                </a:solidFill>
                <a:latin typeface="Helvetica Neue"/>
                <a:ea typeface="Helvetica Neue"/>
                <a:cs typeface="Helvetica Neue"/>
                <a:sym typeface="Helvetica Neue"/>
              </a:rPr>
              <a:t>Workbook page 6.</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Engage in an open-discussion, asking the participants about the following:</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*Possibly use the microphone and pass it around for participants to reply*</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What would be an appropriate interview outfit?</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Questions that the interview might ask and appropriate answers</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Relevant experience/information that it would be useful to communicate to the interviewer.</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First impressions, confidence, etc…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Task participants with answering this question within their workbook</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Qualification: Participant’s written answer will provide evidence for this section.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5" name="Google Shape;535;p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solidFill>
                  <a:srgbClr val="FF2600"/>
                </a:solidFill>
                <a:latin typeface="Helvetica Neue"/>
                <a:ea typeface="Helvetica Neue"/>
                <a:cs typeface="Helvetica Neue"/>
                <a:sym typeface="Helvetica Neue"/>
              </a:rPr>
              <a:t>Workbook page 6.</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Participants use their workbook to plan for their interviews.</a:t>
            </a:r>
            <a:endParaRPr/>
          </a:p>
          <a:p>
            <a:pPr marL="220578" lvl="0" indent="-220578" algn="l" rtl="0">
              <a:lnSpc>
                <a:spcPct val="117999"/>
              </a:lnSpc>
              <a:spcBef>
                <a:spcPts val="0"/>
              </a:spcBef>
              <a:spcAft>
                <a:spcPts val="0"/>
              </a:spcAft>
              <a:buSzPts val="2200"/>
              <a:buFont typeface="Helvetica Neue"/>
              <a:buChar char="-"/>
            </a:pPr>
            <a:r>
              <a:rPr lang="en-US" sz="2200">
                <a:latin typeface="Helvetica Neue"/>
                <a:ea typeface="Helvetica Neue"/>
                <a:cs typeface="Helvetica Neue"/>
                <a:sym typeface="Helvetica Neue"/>
              </a:rPr>
              <a:t>Research GFG</a:t>
            </a:r>
            <a:endParaRPr/>
          </a:p>
          <a:p>
            <a:pPr marL="220578" lvl="0" indent="-220578" algn="l" rtl="0">
              <a:lnSpc>
                <a:spcPct val="117999"/>
              </a:lnSpc>
              <a:spcBef>
                <a:spcPts val="0"/>
              </a:spcBef>
              <a:spcAft>
                <a:spcPts val="0"/>
              </a:spcAft>
              <a:buSzPts val="2200"/>
              <a:buFont typeface="Helvetica Neue"/>
              <a:buChar char="-"/>
            </a:pPr>
            <a:r>
              <a:rPr lang="en-US" sz="2200">
                <a:latin typeface="Helvetica Neue"/>
                <a:ea typeface="Helvetica Neue"/>
                <a:cs typeface="Helvetica Neue"/>
                <a:sym typeface="Helvetica Neue"/>
              </a:rPr>
              <a:t>Research the job role</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Staff to give participants their time slots for their mock interviews.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6" name="Google Shape;546;p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100">
                <a:solidFill>
                  <a:srgbClr val="FF2600"/>
                </a:solidFill>
                <a:latin typeface="Helvetica Neue"/>
                <a:ea typeface="Helvetica Neue"/>
                <a:cs typeface="Helvetica Neue"/>
                <a:sym typeface="Helvetica Neue"/>
              </a:rPr>
              <a:t>Workbook page 6.</a:t>
            </a:r>
            <a:endParaRPr/>
          </a:p>
          <a:p>
            <a:pPr marL="0" lvl="0" indent="0" algn="l" rtl="0">
              <a:lnSpc>
                <a:spcPct val="117999"/>
              </a:lnSpc>
              <a:spcBef>
                <a:spcPts val="0"/>
              </a:spcBef>
              <a:spcAft>
                <a:spcPts val="0"/>
              </a:spcAft>
              <a:buNone/>
            </a:pPr>
            <a:r>
              <a:rPr lang="en-US" sz="2100">
                <a:latin typeface="Helvetica Neue"/>
                <a:ea typeface="Helvetica Neue"/>
                <a:cs typeface="Helvetica Neue"/>
                <a:sym typeface="Helvetica Neue"/>
              </a:rPr>
              <a:t>4 Mock interviews to be taken at a time for a 15 minute duration. Additional, rotation activities (next slide) are available for participants who are waiting for their interview or have finished their interview. </a:t>
            </a:r>
            <a:endParaRPr/>
          </a:p>
          <a:p>
            <a:pPr marL="0" lvl="0" indent="0" algn="l" rtl="0">
              <a:lnSpc>
                <a:spcPct val="117999"/>
              </a:lnSpc>
              <a:spcBef>
                <a:spcPts val="0"/>
              </a:spcBef>
              <a:spcAft>
                <a:spcPts val="0"/>
              </a:spcAft>
              <a:buNone/>
            </a:pPr>
            <a:r>
              <a:rPr lang="en-US" sz="2100">
                <a:latin typeface="Helvetica Neue"/>
                <a:ea typeface="Helvetica Neue"/>
                <a:cs typeface="Helvetica Neue"/>
                <a:sym typeface="Helvetica Neue"/>
              </a:rPr>
              <a:t>*Interview scoring sheets</a:t>
            </a:r>
            <a:endParaRPr/>
          </a:p>
          <a:p>
            <a:pPr marL="0" lvl="0" indent="0" algn="l" rtl="0">
              <a:lnSpc>
                <a:spcPct val="117999"/>
              </a:lnSpc>
              <a:spcBef>
                <a:spcPts val="0"/>
              </a:spcBef>
              <a:spcAft>
                <a:spcPts val="0"/>
              </a:spcAft>
              <a:buNone/>
            </a:pPr>
            <a:r>
              <a:rPr lang="en-US" sz="2100">
                <a:latin typeface="Helvetica Neue"/>
                <a:ea typeface="Helvetica Neue"/>
                <a:cs typeface="Helvetica Neue"/>
                <a:sym typeface="Helvetica Neue"/>
              </a:rPr>
              <a:t>GFG staff to conduct mock interviews with the participants (qualification 2.1). Staff to rate participants performance out of 10, based on the following aspects:</a:t>
            </a:r>
            <a:endParaRPr/>
          </a:p>
          <a:p>
            <a:pPr marL="0" lvl="0" indent="0" algn="l" rtl="0">
              <a:lnSpc>
                <a:spcPct val="117999"/>
              </a:lnSpc>
              <a:spcBef>
                <a:spcPts val="0"/>
              </a:spcBef>
              <a:spcAft>
                <a:spcPts val="0"/>
              </a:spcAft>
              <a:buNone/>
            </a:pPr>
            <a:r>
              <a:rPr lang="en-US" sz="2100">
                <a:latin typeface="Helvetica Neue"/>
                <a:ea typeface="Helvetica Neue"/>
                <a:cs typeface="Helvetica Neue"/>
                <a:sym typeface="Helvetica Neue"/>
              </a:rPr>
              <a:t>Dressed appropriately </a:t>
            </a:r>
            <a:endParaRPr/>
          </a:p>
          <a:p>
            <a:pPr marL="0" lvl="0" indent="0" algn="l" rtl="0">
              <a:lnSpc>
                <a:spcPct val="117999"/>
              </a:lnSpc>
              <a:spcBef>
                <a:spcPts val="0"/>
              </a:spcBef>
              <a:spcAft>
                <a:spcPts val="0"/>
              </a:spcAft>
              <a:buNone/>
            </a:pPr>
            <a:r>
              <a:rPr lang="en-US" sz="2100">
                <a:latin typeface="Helvetica Neue"/>
                <a:ea typeface="Helvetica Neue"/>
                <a:cs typeface="Helvetica Neue"/>
                <a:sym typeface="Helvetica Neue"/>
              </a:rPr>
              <a:t>Preparedness </a:t>
            </a:r>
            <a:endParaRPr/>
          </a:p>
          <a:p>
            <a:pPr marL="0" lvl="0" indent="0" algn="l" rtl="0">
              <a:lnSpc>
                <a:spcPct val="117999"/>
              </a:lnSpc>
              <a:spcBef>
                <a:spcPts val="0"/>
              </a:spcBef>
              <a:spcAft>
                <a:spcPts val="0"/>
              </a:spcAft>
              <a:buNone/>
            </a:pPr>
            <a:r>
              <a:rPr lang="en-US" sz="2100">
                <a:latin typeface="Helvetica Neue"/>
                <a:ea typeface="Helvetica Neue"/>
                <a:cs typeface="Helvetica Neue"/>
                <a:sym typeface="Helvetica Neue"/>
              </a:rPr>
              <a:t>Knowledge of position</a:t>
            </a:r>
            <a:endParaRPr/>
          </a:p>
          <a:p>
            <a:pPr marL="0" lvl="0" indent="0" algn="l" rtl="0">
              <a:lnSpc>
                <a:spcPct val="117999"/>
              </a:lnSpc>
              <a:spcBef>
                <a:spcPts val="0"/>
              </a:spcBef>
              <a:spcAft>
                <a:spcPts val="0"/>
              </a:spcAft>
              <a:buNone/>
            </a:pPr>
            <a:r>
              <a:rPr lang="en-US" sz="2100">
                <a:latin typeface="Helvetica Neue"/>
                <a:ea typeface="Helvetica Neue"/>
                <a:cs typeface="Helvetica Neue"/>
                <a:sym typeface="Helvetica Neue"/>
              </a:rPr>
              <a:t>Question answers </a:t>
            </a:r>
            <a:endParaRPr/>
          </a:p>
          <a:p>
            <a:pPr marL="0" lvl="0" indent="0" algn="l" rtl="0">
              <a:lnSpc>
                <a:spcPct val="117999"/>
              </a:lnSpc>
              <a:spcBef>
                <a:spcPts val="0"/>
              </a:spcBef>
              <a:spcAft>
                <a:spcPts val="0"/>
              </a:spcAft>
              <a:buNone/>
            </a:pPr>
            <a:r>
              <a:rPr lang="en-US" sz="2100">
                <a:latin typeface="Helvetica Neue"/>
                <a:ea typeface="Helvetica Neue"/>
                <a:cs typeface="Helvetica Neue"/>
                <a:sym typeface="Helvetica Neue"/>
              </a:rPr>
              <a:t>Body language and attitude</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6" name="Google Shape;556;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Presentation on next slide</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7" name="Google Shape;567;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*Laptops/tablets</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Teams tasked with using Microsoft PowerPoint to create a presentation to showcase their STEM kit, CV, job they applied for and what they have learned.</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Task to be completed by team members who are either waiting for their interview or have completed their interview.</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Teams that have completed both, can start preparing for their exhibition.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7" name="Google Shape;577;p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000">
                <a:latin typeface="Helvetica Neue"/>
                <a:ea typeface="Helvetica Neue"/>
                <a:cs typeface="Helvetica Neue"/>
                <a:sym typeface="Helvetica Neue"/>
              </a:rPr>
              <a:t>2.2 (Interview Skills): Use feedback to review their performance and state what they would do differently in the future.</a:t>
            </a:r>
            <a:endParaRPr/>
          </a:p>
          <a:p>
            <a:pPr marL="0" lvl="0" indent="0" algn="l" rtl="0">
              <a:lnSpc>
                <a:spcPct val="117999"/>
              </a:lnSpc>
              <a:spcBef>
                <a:spcPts val="0"/>
              </a:spcBef>
              <a:spcAft>
                <a:spcPts val="0"/>
              </a:spcAft>
              <a:buNone/>
            </a:pPr>
            <a:r>
              <a:rPr lang="en-US" sz="2000">
                <a:solidFill>
                  <a:srgbClr val="FF2600"/>
                </a:solidFill>
                <a:latin typeface="Helvetica Neue"/>
                <a:ea typeface="Helvetica Neue"/>
                <a:cs typeface="Helvetica Neue"/>
                <a:sym typeface="Helvetica Neue"/>
              </a:rPr>
              <a:t>Workbook page 6.</a:t>
            </a:r>
            <a:endParaRPr/>
          </a:p>
          <a:p>
            <a:pPr marL="0" lvl="0" indent="0" algn="l" rtl="0">
              <a:lnSpc>
                <a:spcPct val="117999"/>
              </a:lnSpc>
              <a:spcBef>
                <a:spcPts val="0"/>
              </a:spcBef>
              <a:spcAft>
                <a:spcPts val="0"/>
              </a:spcAft>
              <a:buNone/>
            </a:pPr>
            <a:r>
              <a:rPr lang="en-US" sz="2000">
                <a:latin typeface="Helvetica Neue"/>
                <a:ea typeface="Helvetica Neue"/>
                <a:cs typeface="Helvetica Neue"/>
                <a:sym typeface="Helvetica Neue"/>
              </a:rPr>
              <a:t>Participants are tasked with reflecting on their feedback and considering what they would do differently in the future, considering the following:</a:t>
            </a:r>
            <a:endParaRPr/>
          </a:p>
          <a:p>
            <a:pPr marL="0" lvl="0" indent="0" algn="l" rtl="0">
              <a:lnSpc>
                <a:spcPct val="117999"/>
              </a:lnSpc>
              <a:spcBef>
                <a:spcPts val="0"/>
              </a:spcBef>
              <a:spcAft>
                <a:spcPts val="0"/>
              </a:spcAft>
              <a:buNone/>
            </a:pPr>
            <a:r>
              <a:rPr lang="en-US" sz="2000">
                <a:latin typeface="Helvetica Neue"/>
                <a:ea typeface="Helvetica Neue"/>
                <a:cs typeface="Helvetica Neue"/>
                <a:sym typeface="Helvetica Neue"/>
              </a:rPr>
              <a:t>Was I prepared enough?</a:t>
            </a:r>
            <a:endParaRPr/>
          </a:p>
          <a:p>
            <a:pPr marL="0" lvl="0" indent="0" algn="l" rtl="0">
              <a:lnSpc>
                <a:spcPct val="117999"/>
              </a:lnSpc>
              <a:spcBef>
                <a:spcPts val="0"/>
              </a:spcBef>
              <a:spcAft>
                <a:spcPts val="0"/>
              </a:spcAft>
              <a:buNone/>
            </a:pPr>
            <a:r>
              <a:rPr lang="en-US" sz="2000">
                <a:latin typeface="Helvetica Neue"/>
                <a:ea typeface="Helvetica Neue"/>
                <a:cs typeface="Helvetica Neue"/>
                <a:sym typeface="Helvetica Neue"/>
              </a:rPr>
              <a:t>Could I have dressed more appropriately?</a:t>
            </a:r>
            <a:endParaRPr/>
          </a:p>
          <a:p>
            <a:pPr marL="0" lvl="0" indent="0" algn="l" rtl="0">
              <a:lnSpc>
                <a:spcPct val="117999"/>
              </a:lnSpc>
              <a:spcBef>
                <a:spcPts val="0"/>
              </a:spcBef>
              <a:spcAft>
                <a:spcPts val="0"/>
              </a:spcAft>
              <a:buNone/>
            </a:pPr>
            <a:r>
              <a:rPr lang="en-US" sz="2000">
                <a:latin typeface="Helvetica Neue"/>
                <a:ea typeface="Helvetica Neue"/>
                <a:cs typeface="Helvetica Neue"/>
                <a:sym typeface="Helvetica Neue"/>
              </a:rPr>
              <a:t>Could I believe in myself more and display more confidence?</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sz="2000">
                <a:latin typeface="Helvetica Neue"/>
                <a:ea typeface="Helvetica Neue"/>
                <a:cs typeface="Helvetica Neue"/>
                <a:sym typeface="Helvetica Neue"/>
              </a:rPr>
              <a:t>Qualification: Every interview needs to be filmed for evidence. Interviewer to sign interview statement page in the workbook - </a:t>
            </a:r>
            <a:r>
              <a:rPr lang="en-US">
                <a:solidFill>
                  <a:srgbClr val="FF2600"/>
                </a:solidFill>
              </a:rPr>
              <a:t>page X</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6" name="Google Shape;58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9" name="Google Shape;599;p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Read out the overview for the day.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Read out the overview for the day.</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6" name="Google Shape;606;p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Run through the questions from the slide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0" name="Google Shape;620;p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200"/>
              <a:t>Recap the following information regarding the exhibition:</a:t>
            </a:r>
            <a:endParaRPr/>
          </a:p>
          <a:p>
            <a:pPr marL="0" lvl="0" indent="0" algn="l" rtl="0">
              <a:spcBef>
                <a:spcPts val="0"/>
              </a:spcBef>
              <a:spcAft>
                <a:spcPts val="0"/>
              </a:spcAft>
              <a:buNone/>
            </a:pPr>
            <a:r>
              <a:rPr lang="en-US" sz="2200"/>
              <a:t>Teams to present their STEM kit  </a:t>
            </a:r>
            <a:endParaRPr/>
          </a:p>
          <a:p>
            <a:pPr marL="0" lvl="0" indent="0" algn="l" rtl="0">
              <a:spcBef>
                <a:spcPts val="0"/>
              </a:spcBef>
              <a:spcAft>
                <a:spcPts val="0"/>
              </a:spcAft>
              <a:buNone/>
            </a:pPr>
            <a:r>
              <a:rPr lang="en-US" sz="2200"/>
              <a:t>Teams prepare a powerpoint/presentation to display their CVs and to talk about the jobs that they have applied for - </a:t>
            </a:r>
            <a:r>
              <a:rPr lang="en-US">
                <a:solidFill>
                  <a:srgbClr val="FF2600"/>
                </a:solidFill>
              </a:rPr>
              <a:t>Workbook page x</a:t>
            </a:r>
            <a:endParaRPr/>
          </a:p>
          <a:p>
            <a:pPr marL="0" lvl="0" indent="0" algn="l" rtl="0">
              <a:spcBef>
                <a:spcPts val="0"/>
              </a:spcBef>
              <a:spcAft>
                <a:spcPts val="0"/>
              </a:spcAft>
              <a:buNone/>
            </a:pPr>
            <a:r>
              <a:rPr lang="en-US" sz="2200"/>
              <a:t>Teams to talk to guests through their STEM kit</a:t>
            </a:r>
            <a:endParaRPr/>
          </a:p>
          <a:p>
            <a:pPr marL="0" lvl="0" indent="0" algn="l" rtl="0">
              <a:spcBef>
                <a:spcPts val="0"/>
              </a:spcBef>
              <a:spcAft>
                <a:spcPts val="0"/>
              </a:spcAft>
              <a:buNone/>
            </a:pPr>
            <a:r>
              <a:rPr lang="en-US" sz="2200"/>
              <a:t>How it was retrofitted </a:t>
            </a:r>
            <a:endParaRPr/>
          </a:p>
          <a:p>
            <a:pPr marL="0" lvl="0" indent="0" algn="l" rtl="0">
              <a:spcBef>
                <a:spcPts val="0"/>
              </a:spcBef>
              <a:spcAft>
                <a:spcPts val="0"/>
              </a:spcAft>
              <a:buNone/>
            </a:pPr>
            <a:r>
              <a:rPr lang="en-US" sz="2200"/>
              <a:t>Current steel plant vs Future </a:t>
            </a:r>
            <a:endParaRPr/>
          </a:p>
          <a:p>
            <a:pPr marL="0" lvl="0" indent="0" algn="l" rtl="0">
              <a:spcBef>
                <a:spcPts val="0"/>
              </a:spcBef>
              <a:spcAft>
                <a:spcPts val="0"/>
              </a:spcAft>
              <a:buNone/>
            </a:pPr>
            <a:r>
              <a:rPr lang="en-US" sz="2200"/>
              <a:t>Sectors and jobs </a:t>
            </a:r>
            <a:endParaRPr/>
          </a:p>
          <a:p>
            <a:pPr marL="0" lvl="0" indent="0" algn="l" rtl="0">
              <a:spcBef>
                <a:spcPts val="0"/>
              </a:spcBef>
              <a:spcAft>
                <a:spcPts val="0"/>
              </a:spcAft>
              <a:buNone/>
            </a:pPr>
            <a:r>
              <a:rPr lang="en-US" sz="2200"/>
              <a:t>What participants have learned </a:t>
            </a:r>
            <a:endParaRPr/>
          </a:p>
          <a:p>
            <a:pPr marL="0" lvl="0" indent="0" algn="l" rtl="0">
              <a:spcBef>
                <a:spcPts val="0"/>
              </a:spcBef>
              <a:spcAft>
                <a:spcPts val="0"/>
              </a:spcAft>
              <a:buNone/>
            </a:pPr>
            <a:r>
              <a:rPr lang="en-US" sz="2200"/>
              <a:t>Answering any questions</a:t>
            </a:r>
            <a:endParaRPr/>
          </a:p>
          <a:p>
            <a:pPr marL="0" lvl="0" indent="0" algn="l" rtl="0">
              <a:spcBef>
                <a:spcPts val="0"/>
              </a:spcBef>
              <a:spcAft>
                <a:spcPts val="0"/>
              </a:spcAft>
              <a:buNone/>
            </a:pPr>
            <a:r>
              <a:rPr lang="en-US" sz="2200"/>
              <a:t>Support provided by staff</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2" name="Google Shape;632;p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*Hand out feedback forms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Ask all participants to complete the feedback form</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Participants are given the opportunity to complete any unfitted work before starting preparations for their exhibition.</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Also provides an opportunity for staff to double check participant’s qualification answers. Ensuring that all the questions have been answered and that their is sufficient evidence, such as, photos, CV, full sentences, etc…</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2" name="Google Shape;642;p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Recap the following information regarding the exhibition:</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Teams to present their STEM kit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Teams prepare a powerpoint/presentation to display their CVs and to talk about the jobs that they have applied for - </a:t>
            </a:r>
            <a:r>
              <a:rPr lang="en-US">
                <a:solidFill>
                  <a:srgbClr val="FF2600"/>
                </a:solidFill>
              </a:rPr>
              <a:t>Workbook page 6.</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Teams to talk to guests through their STEM kit</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How it was retrofitted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Current steel plant vs Future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Sectors and jobs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What participants have learned </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Answering any questions</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Support provided by staff</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1" name="Google Shape;651;p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Congratulate participants for their work and endeavour. Present each participant with their certificate.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b="1">
                <a:latin typeface="Helvetica Neue"/>
                <a:ea typeface="Helvetica Neue"/>
                <a:cs typeface="Helvetica Neue"/>
                <a:sym typeface="Helvetica Neue"/>
              </a:rPr>
              <a:t>Click through and read out the safety information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Staff to begin by introducing themselves and starting the ice breaker before asking the participants.</a:t>
            </a: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*Use microphone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Ask participants to help come up with the rules for the course. Suggestions include: </a:t>
            </a:r>
            <a:endParaRPr/>
          </a:p>
          <a:p>
            <a:pPr marL="220578" lvl="0" indent="-220578" algn="l" rtl="0">
              <a:lnSpc>
                <a:spcPct val="117999"/>
              </a:lnSpc>
              <a:spcBef>
                <a:spcPts val="0"/>
              </a:spcBef>
              <a:spcAft>
                <a:spcPts val="0"/>
              </a:spcAft>
              <a:buSzPts val="2200"/>
              <a:buFont typeface="Helvetica Neue"/>
              <a:buChar char="-"/>
            </a:pPr>
            <a:r>
              <a:rPr lang="en-US" sz="2200">
                <a:latin typeface="Helvetica Neue"/>
                <a:ea typeface="Helvetica Neue"/>
                <a:cs typeface="Helvetica Neue"/>
                <a:sym typeface="Helvetica Neue"/>
              </a:rPr>
              <a:t>Respect, no bad language, listening, teamwork, encouragement, etc… </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sz="2200">
                <a:latin typeface="Helvetica Neue"/>
                <a:ea typeface="Helvetica Neue"/>
                <a:cs typeface="Helvetica Neue"/>
                <a:sym typeface="Helvetica Neue"/>
              </a:rPr>
              <a:t>Ask all participants and staff to sign the rules and then display them in the room.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a:t>Ask participants if they remember what STEM stands for revealing the answer below</a:t>
            </a:r>
            <a:endParaRPr/>
          </a:p>
          <a:p>
            <a:pPr marL="0" lvl="0" indent="0" algn="l" rtl="0">
              <a:lnSpc>
                <a:spcPct val="117999"/>
              </a:lnSpc>
              <a:spcBef>
                <a:spcPts val="0"/>
              </a:spcBef>
              <a:spcAft>
                <a:spcPts val="0"/>
              </a:spcAft>
              <a:buNone/>
            </a:pPr>
            <a:r>
              <a:rPr lang="en-US"/>
              <a:t>Science</a:t>
            </a:r>
            <a:endParaRPr/>
          </a:p>
          <a:p>
            <a:pPr marL="0" lvl="0" indent="0" algn="l" rtl="0">
              <a:lnSpc>
                <a:spcPct val="117999"/>
              </a:lnSpc>
              <a:spcBef>
                <a:spcPts val="0"/>
              </a:spcBef>
              <a:spcAft>
                <a:spcPts val="0"/>
              </a:spcAft>
              <a:buNone/>
            </a:pPr>
            <a:r>
              <a:rPr lang="en-US"/>
              <a:t>Technology</a:t>
            </a:r>
            <a:endParaRPr/>
          </a:p>
          <a:p>
            <a:pPr marL="0" lvl="0" indent="0" algn="l" rtl="0">
              <a:lnSpc>
                <a:spcPct val="117999"/>
              </a:lnSpc>
              <a:spcBef>
                <a:spcPts val="0"/>
              </a:spcBef>
              <a:spcAft>
                <a:spcPts val="0"/>
              </a:spcAft>
              <a:buNone/>
            </a:pPr>
            <a:r>
              <a:rPr lang="en-US"/>
              <a:t>Engineering </a:t>
            </a:r>
            <a:endParaRPr/>
          </a:p>
          <a:p>
            <a:pPr marL="0" lvl="0" indent="0" algn="l" rtl="0">
              <a:lnSpc>
                <a:spcPct val="117999"/>
              </a:lnSpc>
              <a:spcBef>
                <a:spcPts val="0"/>
              </a:spcBef>
              <a:spcAft>
                <a:spcPts val="0"/>
              </a:spcAft>
              <a:buNone/>
            </a:pPr>
            <a:r>
              <a:rPr lang="en-US"/>
              <a:t>Mathematics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a:off x="-431800" y="-4038600"/>
            <a:ext cx="29464000" cy="18034000"/>
          </a:xfrm>
          <a:prstGeom prst="rect">
            <a:avLst/>
          </a:prstGeom>
          <a:noFill/>
          <a:ln>
            <a:noFill/>
          </a:ln>
        </p:spPr>
      </p:sp>
      <p:sp>
        <p:nvSpPr>
          <p:cNvPr id="11" name="Google Shape;11;p2"/>
          <p:cNvSpPr txBox="1">
            <a:spLocks noGrp="1"/>
          </p:cNvSpPr>
          <p:nvPr>
            <p:ph type="title"/>
          </p:nvPr>
        </p:nvSpPr>
        <p:spPr>
          <a:xfrm>
            <a:off x="1206500" y="7124700"/>
            <a:ext cx="21971000" cy="4648200"/>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0000"/>
              </a:buClr>
              <a:buSzPts val="11600"/>
              <a:buFont typeface="Calibri"/>
              <a:buNone/>
              <a:defRPr sz="116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2" name="Google Shape;12;p2"/>
          <p:cNvSpPr txBox="1">
            <a:spLocks noGrp="1"/>
          </p:cNvSpPr>
          <p:nvPr>
            <p:ph type="body" idx="1"/>
          </p:nvPr>
        </p:nvSpPr>
        <p:spPr>
          <a:xfrm>
            <a:off x="1207690" y="1106137"/>
            <a:ext cx="21968621" cy="63698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3600"/>
              <a:buFont typeface="Calibri"/>
              <a:buNone/>
              <a:defRPr sz="3600" b="1"/>
            </a:lvl1pPr>
            <a:lvl2pPr marL="914400" lvl="1" indent="-457200" algn="l">
              <a:lnSpc>
                <a:spcPct val="100000"/>
              </a:lnSpc>
              <a:spcBef>
                <a:spcPts val="0"/>
              </a:spcBef>
              <a:spcAft>
                <a:spcPts val="0"/>
              </a:spcAft>
              <a:buClr>
                <a:srgbClr val="000000"/>
              </a:buClr>
              <a:buSzPts val="3600"/>
              <a:buFont typeface="Calibri"/>
              <a:buChar char="•"/>
              <a:defRPr sz="3600" b="1"/>
            </a:lvl2pPr>
            <a:lvl3pPr marL="1371600" lvl="2" indent="-457200" algn="l">
              <a:lnSpc>
                <a:spcPct val="100000"/>
              </a:lnSpc>
              <a:spcBef>
                <a:spcPts val="0"/>
              </a:spcBef>
              <a:spcAft>
                <a:spcPts val="0"/>
              </a:spcAft>
              <a:buClr>
                <a:srgbClr val="000000"/>
              </a:buClr>
              <a:buSzPts val="3600"/>
              <a:buFont typeface="Calibri"/>
              <a:buChar char="•"/>
              <a:defRPr sz="3600" b="1"/>
            </a:lvl3pPr>
            <a:lvl4pPr marL="1828800" lvl="3" indent="-457200" algn="l">
              <a:lnSpc>
                <a:spcPct val="100000"/>
              </a:lnSpc>
              <a:spcBef>
                <a:spcPts val="0"/>
              </a:spcBef>
              <a:spcAft>
                <a:spcPts val="0"/>
              </a:spcAft>
              <a:buClr>
                <a:srgbClr val="000000"/>
              </a:buClr>
              <a:buSzPts val="3600"/>
              <a:buFont typeface="Calibri"/>
              <a:buChar char="•"/>
              <a:defRPr sz="3600" b="1"/>
            </a:lvl4pPr>
            <a:lvl5pPr marL="2286000" lvl="4" indent="-457200" algn="l">
              <a:lnSpc>
                <a:spcPct val="100000"/>
              </a:lnSpc>
              <a:spcBef>
                <a:spcPts val="0"/>
              </a:spcBef>
              <a:spcAft>
                <a:spcPts val="0"/>
              </a:spcAft>
              <a:buClr>
                <a:srgbClr val="000000"/>
              </a:buClr>
              <a:buSzPts val="3600"/>
              <a:buFont typeface="Calibri"/>
              <a:buChar char="•"/>
              <a:defRPr sz="3600" b="1"/>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13" name="Google Shape;13;p2"/>
          <p:cNvSpPr txBox="1">
            <a:spLocks noGrp="1"/>
          </p:cNvSpPr>
          <p:nvPr>
            <p:ph type="body" idx="3"/>
          </p:nvPr>
        </p:nvSpPr>
        <p:spPr>
          <a:xfrm>
            <a:off x="1206500" y="11609909"/>
            <a:ext cx="21971000" cy="1144695"/>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14" name="Google Shape;14;p2"/>
          <p:cNvSpPr txBox="1">
            <a:spLocks noGrp="1"/>
          </p:cNvSpPr>
          <p:nvPr>
            <p:ph type="sldNum" idx="12"/>
          </p:nvPr>
        </p:nvSpPr>
        <p:spPr>
          <a:xfrm>
            <a:off x="22333153" y="12896455"/>
            <a:ext cx="374448" cy="362740"/>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1679575" y="914400"/>
            <a:ext cx="7864478" cy="3200400"/>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0000"/>
              </a:buClr>
              <a:buSzPts val="5600"/>
              <a:buFont typeface="Calibri"/>
              <a:buNone/>
              <a:defRPr sz="56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8" name="Google Shape;48;p11"/>
          <p:cNvSpPr txBox="1">
            <a:spLocks noGrp="1"/>
          </p:cNvSpPr>
          <p:nvPr>
            <p:ph type="body" idx="1"/>
          </p:nvPr>
        </p:nvSpPr>
        <p:spPr>
          <a:xfrm>
            <a:off x="10366375" y="1974850"/>
            <a:ext cx="12344401" cy="9747251"/>
          </a:xfrm>
          <a:prstGeom prst="rect">
            <a:avLst/>
          </a:prstGeom>
          <a:noFill/>
          <a:ln>
            <a:noFill/>
          </a:ln>
        </p:spPr>
        <p:txBody>
          <a:bodyPr spcFirstLastPara="1" wrap="square" lIns="45675" tIns="45675" rIns="45675" bIns="45675" anchor="t" anchorCtr="0">
            <a:normAutofit/>
          </a:bodyPr>
          <a:lstStyle>
            <a:lvl1pPr marL="457200" lvl="0" indent="-584200" algn="l">
              <a:lnSpc>
                <a:spcPct val="90000"/>
              </a:lnSpc>
              <a:spcBef>
                <a:spcPts val="1000"/>
              </a:spcBef>
              <a:spcAft>
                <a:spcPts val="0"/>
              </a:spcAft>
              <a:buSzPts val="5600"/>
              <a:buChar char="•"/>
              <a:defRPr sz="5600"/>
            </a:lvl1pPr>
            <a:lvl2pPr marL="914400" lvl="1" indent="-584200" algn="l">
              <a:lnSpc>
                <a:spcPct val="90000"/>
              </a:lnSpc>
              <a:spcBef>
                <a:spcPts val="1000"/>
              </a:spcBef>
              <a:spcAft>
                <a:spcPts val="0"/>
              </a:spcAft>
              <a:buSzPts val="5600"/>
              <a:buChar char="•"/>
              <a:defRPr sz="5600"/>
            </a:lvl2pPr>
            <a:lvl3pPr marL="1371600" lvl="2" indent="-584200" algn="l">
              <a:lnSpc>
                <a:spcPct val="90000"/>
              </a:lnSpc>
              <a:spcBef>
                <a:spcPts val="1000"/>
              </a:spcBef>
              <a:spcAft>
                <a:spcPts val="0"/>
              </a:spcAft>
              <a:buSzPts val="5600"/>
              <a:buChar char="•"/>
              <a:defRPr sz="5600"/>
            </a:lvl3pPr>
            <a:lvl4pPr marL="1828800" lvl="3" indent="-584200" algn="l">
              <a:lnSpc>
                <a:spcPct val="90000"/>
              </a:lnSpc>
              <a:spcBef>
                <a:spcPts val="1000"/>
              </a:spcBef>
              <a:spcAft>
                <a:spcPts val="0"/>
              </a:spcAft>
              <a:buSzPts val="5600"/>
              <a:buChar char="•"/>
              <a:defRPr sz="5600"/>
            </a:lvl4pPr>
            <a:lvl5pPr marL="2286000" lvl="4" indent="-584200" algn="l">
              <a:lnSpc>
                <a:spcPct val="90000"/>
              </a:lnSpc>
              <a:spcBef>
                <a:spcPts val="1000"/>
              </a:spcBef>
              <a:spcAft>
                <a:spcPts val="0"/>
              </a:spcAft>
              <a:buSzPts val="5600"/>
              <a:buChar char="•"/>
              <a:defRPr sz="5600"/>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49" name="Google Shape;49;p11"/>
          <p:cNvSpPr txBox="1">
            <a:spLocks noGrp="1"/>
          </p:cNvSpPr>
          <p:nvPr>
            <p:ph type="body" idx="2"/>
          </p:nvPr>
        </p:nvSpPr>
        <p:spPr>
          <a:xfrm>
            <a:off x="1679575" y="4114800"/>
            <a:ext cx="7864476" cy="7623176"/>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50" name="Google Shape;50;p11"/>
          <p:cNvSpPr txBox="1">
            <a:spLocks noGrp="1"/>
          </p:cNvSpPr>
          <p:nvPr>
            <p:ph type="sldNum" idx="12"/>
          </p:nvPr>
        </p:nvSpPr>
        <p:spPr>
          <a:xfrm>
            <a:off x="22333153" y="12896455"/>
            <a:ext cx="374448" cy="362740"/>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679575" y="914400"/>
            <a:ext cx="7864478" cy="3200400"/>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0000"/>
              </a:buClr>
              <a:buSzPts val="5600"/>
              <a:buFont typeface="Calibri"/>
              <a:buNone/>
              <a:defRPr sz="56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3" name="Google Shape;53;p12"/>
          <p:cNvSpPr>
            <a:spLocks noGrp="1"/>
          </p:cNvSpPr>
          <p:nvPr>
            <p:ph type="pic" idx="2"/>
          </p:nvPr>
        </p:nvSpPr>
        <p:spPr>
          <a:xfrm>
            <a:off x="10366375" y="1974850"/>
            <a:ext cx="12344401" cy="9747251"/>
          </a:xfrm>
          <a:prstGeom prst="rect">
            <a:avLst/>
          </a:prstGeom>
          <a:noFill/>
          <a:ln>
            <a:noFill/>
          </a:ln>
        </p:spPr>
      </p:sp>
      <p:sp>
        <p:nvSpPr>
          <p:cNvPr id="54" name="Google Shape;54;p12"/>
          <p:cNvSpPr txBox="1">
            <a:spLocks noGrp="1"/>
          </p:cNvSpPr>
          <p:nvPr>
            <p:ph type="body" idx="1"/>
          </p:nvPr>
        </p:nvSpPr>
        <p:spPr>
          <a:xfrm>
            <a:off x="1679575" y="4114800"/>
            <a:ext cx="7864478" cy="7623176"/>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000000"/>
              </a:buClr>
              <a:buSzPts val="1800"/>
              <a:buNone/>
              <a:defRPr/>
            </a:lvl1pPr>
            <a:lvl2pPr marL="914400" lvl="1" indent="-228600" algn="l">
              <a:lnSpc>
                <a:spcPct val="90000"/>
              </a:lnSpc>
              <a:spcBef>
                <a:spcPts val="1000"/>
              </a:spcBef>
              <a:spcAft>
                <a:spcPts val="0"/>
              </a:spcAft>
              <a:buClr>
                <a:srgbClr val="000000"/>
              </a:buClr>
              <a:buSzPts val="1800"/>
              <a:buNone/>
              <a:defRPr/>
            </a:lvl2pPr>
            <a:lvl3pPr marL="1371600" lvl="2" indent="-228600" algn="l">
              <a:lnSpc>
                <a:spcPct val="90000"/>
              </a:lnSpc>
              <a:spcBef>
                <a:spcPts val="1000"/>
              </a:spcBef>
              <a:spcAft>
                <a:spcPts val="0"/>
              </a:spcAft>
              <a:buClr>
                <a:srgbClr val="000000"/>
              </a:buClr>
              <a:buSzPts val="1800"/>
              <a:buNone/>
              <a:defRPr/>
            </a:lvl3pPr>
            <a:lvl4pPr marL="1828800" lvl="3" indent="-228600" algn="l">
              <a:lnSpc>
                <a:spcPct val="90000"/>
              </a:lnSpc>
              <a:spcBef>
                <a:spcPts val="1000"/>
              </a:spcBef>
              <a:spcAft>
                <a:spcPts val="0"/>
              </a:spcAft>
              <a:buClr>
                <a:srgbClr val="000000"/>
              </a:buClr>
              <a:buSzPts val="1800"/>
              <a:buNone/>
              <a:defRPr/>
            </a:lvl4pPr>
            <a:lvl5pPr marL="2286000" lvl="4" indent="-228600" algn="l">
              <a:lnSpc>
                <a:spcPct val="90000"/>
              </a:lnSpc>
              <a:spcBef>
                <a:spcPts val="1000"/>
              </a:spcBef>
              <a:spcAft>
                <a:spcPts val="0"/>
              </a:spcAft>
              <a:buClr>
                <a:srgbClr val="000000"/>
              </a:buClr>
              <a:buSzPts val="1800"/>
              <a:buNone/>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55" name="Google Shape;55;p12"/>
          <p:cNvSpPr txBox="1">
            <a:spLocks noGrp="1"/>
          </p:cNvSpPr>
          <p:nvPr>
            <p:ph type="sldNum" idx="12"/>
          </p:nvPr>
        </p:nvSpPr>
        <p:spPr>
          <a:xfrm>
            <a:off x="22333153" y="12896455"/>
            <a:ext cx="374448" cy="362740"/>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1206500" y="952500"/>
            <a:ext cx="21971000" cy="1433164"/>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8" name="Google Shape;58;p13"/>
          <p:cNvSpPr txBox="1">
            <a:spLocks noGrp="1"/>
          </p:cNvSpPr>
          <p:nvPr>
            <p:ph type="body" idx="1"/>
          </p:nvPr>
        </p:nvSpPr>
        <p:spPr>
          <a:xfrm>
            <a:off x="1206500" y="2245960"/>
            <a:ext cx="21971000" cy="934782"/>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5500"/>
              <a:buFont typeface="Calibri"/>
              <a:buNone/>
              <a:defRPr sz="5500" b="1"/>
            </a:lvl1pPr>
            <a:lvl2pPr marL="914400" lvl="1" indent="-577850" algn="l">
              <a:lnSpc>
                <a:spcPct val="100000"/>
              </a:lnSpc>
              <a:spcBef>
                <a:spcPts val="0"/>
              </a:spcBef>
              <a:spcAft>
                <a:spcPts val="0"/>
              </a:spcAft>
              <a:buClr>
                <a:srgbClr val="000000"/>
              </a:buClr>
              <a:buSzPts val="5500"/>
              <a:buFont typeface="Calibri"/>
              <a:buChar char="•"/>
              <a:defRPr sz="5500" b="1"/>
            </a:lvl2pPr>
            <a:lvl3pPr marL="1371600" lvl="2" indent="-577850" algn="l">
              <a:lnSpc>
                <a:spcPct val="100000"/>
              </a:lnSpc>
              <a:spcBef>
                <a:spcPts val="0"/>
              </a:spcBef>
              <a:spcAft>
                <a:spcPts val="0"/>
              </a:spcAft>
              <a:buClr>
                <a:srgbClr val="000000"/>
              </a:buClr>
              <a:buSzPts val="5500"/>
              <a:buFont typeface="Calibri"/>
              <a:buChar char="•"/>
              <a:defRPr sz="5500" b="1"/>
            </a:lvl3pPr>
            <a:lvl4pPr marL="1828800" lvl="3" indent="-577850" algn="l">
              <a:lnSpc>
                <a:spcPct val="100000"/>
              </a:lnSpc>
              <a:spcBef>
                <a:spcPts val="0"/>
              </a:spcBef>
              <a:spcAft>
                <a:spcPts val="0"/>
              </a:spcAft>
              <a:buClr>
                <a:srgbClr val="000000"/>
              </a:buClr>
              <a:buSzPts val="5500"/>
              <a:buFont typeface="Calibri"/>
              <a:buChar char="•"/>
              <a:defRPr sz="5500" b="1"/>
            </a:lvl4pPr>
            <a:lvl5pPr marL="2286000" lvl="4" indent="-577850" algn="l">
              <a:lnSpc>
                <a:spcPct val="100000"/>
              </a:lnSpc>
              <a:spcBef>
                <a:spcPts val="0"/>
              </a:spcBef>
              <a:spcAft>
                <a:spcPts val="0"/>
              </a:spcAft>
              <a:buClr>
                <a:srgbClr val="000000"/>
              </a:buClr>
              <a:buSzPts val="5500"/>
              <a:buFont typeface="Calibri"/>
              <a:buChar char="•"/>
              <a:defRPr sz="5500" b="1"/>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59" name="Google Shape;59;p13"/>
          <p:cNvSpPr txBox="1">
            <a:spLocks noGrp="1"/>
          </p:cNvSpPr>
          <p:nvPr>
            <p:ph type="body" idx="2"/>
          </p:nvPr>
        </p:nvSpPr>
        <p:spPr>
          <a:xfrm>
            <a:off x="1676400" y="3651250"/>
            <a:ext cx="21031200" cy="8702676"/>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60" name="Google Shape;60;p13"/>
          <p:cNvSpPr txBox="1">
            <a:spLocks noGrp="1"/>
          </p:cNvSpPr>
          <p:nvPr>
            <p:ph type="sldNum" idx="12"/>
          </p:nvPr>
        </p:nvSpPr>
        <p:spPr>
          <a:xfrm>
            <a:off x="22333153" y="12896455"/>
            <a:ext cx="374448" cy="362740"/>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1676400" y="3651250"/>
            <a:ext cx="21031200" cy="8702676"/>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63" name="Google Shape;63;p14"/>
          <p:cNvSpPr txBox="1">
            <a:spLocks noGrp="1"/>
          </p:cNvSpPr>
          <p:nvPr>
            <p:ph type="sldNum" idx="12"/>
          </p:nvPr>
        </p:nvSpPr>
        <p:spPr>
          <a:xfrm>
            <a:off x="22333153" y="12896455"/>
            <a:ext cx="374448" cy="362740"/>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64"/>
        <p:cNvGrpSpPr/>
        <p:nvPr/>
      </p:nvGrpSpPr>
      <p:grpSpPr>
        <a:xfrm>
          <a:off x="0" y="0"/>
          <a:ext cx="0" cy="0"/>
          <a:chOff x="0" y="0"/>
          <a:chExt cx="0" cy="0"/>
        </a:xfrm>
      </p:grpSpPr>
      <p:sp>
        <p:nvSpPr>
          <p:cNvPr id="65" name="Google Shape;65;p15"/>
          <p:cNvSpPr txBox="1">
            <a:spLocks noGrp="1"/>
          </p:cNvSpPr>
          <p:nvPr>
            <p:ph type="body" idx="1"/>
          </p:nvPr>
        </p:nvSpPr>
        <p:spPr>
          <a:xfrm>
            <a:off x="1206500" y="8262180"/>
            <a:ext cx="21971000" cy="934787"/>
          </a:xfrm>
          <a:prstGeom prst="rect">
            <a:avLst/>
          </a:prstGeom>
          <a:noFill/>
          <a:ln>
            <a:noFill/>
          </a:ln>
        </p:spPr>
        <p:txBody>
          <a:bodyPr spcFirstLastPara="1" wrap="square" lIns="45675" tIns="45675" rIns="45675" bIns="45675" anchor="t" anchorCtr="0">
            <a:normAutofit/>
          </a:bodyPr>
          <a:lstStyle>
            <a:lvl1pPr marL="457200" lvl="0" indent="-228600" algn="ctr">
              <a:lnSpc>
                <a:spcPct val="100000"/>
              </a:lnSpc>
              <a:spcBef>
                <a:spcPts val="0"/>
              </a:spcBef>
              <a:spcAft>
                <a:spcPts val="0"/>
              </a:spcAft>
              <a:buClr>
                <a:srgbClr val="000000"/>
              </a:buClr>
              <a:buSzPts val="5500"/>
              <a:buFont typeface="Calibri"/>
              <a:buNone/>
              <a:defRPr sz="5500" b="1"/>
            </a:lvl1pPr>
            <a:lvl2pPr marL="914400" lvl="1" indent="-577850" algn="ctr">
              <a:lnSpc>
                <a:spcPct val="100000"/>
              </a:lnSpc>
              <a:spcBef>
                <a:spcPts val="0"/>
              </a:spcBef>
              <a:spcAft>
                <a:spcPts val="0"/>
              </a:spcAft>
              <a:buClr>
                <a:srgbClr val="000000"/>
              </a:buClr>
              <a:buSzPts val="5500"/>
              <a:buFont typeface="Calibri"/>
              <a:buChar char="•"/>
              <a:defRPr sz="5500" b="1"/>
            </a:lvl2pPr>
            <a:lvl3pPr marL="1371600" lvl="2" indent="-577850" algn="ctr">
              <a:lnSpc>
                <a:spcPct val="100000"/>
              </a:lnSpc>
              <a:spcBef>
                <a:spcPts val="0"/>
              </a:spcBef>
              <a:spcAft>
                <a:spcPts val="0"/>
              </a:spcAft>
              <a:buClr>
                <a:srgbClr val="000000"/>
              </a:buClr>
              <a:buSzPts val="5500"/>
              <a:buFont typeface="Calibri"/>
              <a:buChar char="•"/>
              <a:defRPr sz="5500" b="1"/>
            </a:lvl3pPr>
            <a:lvl4pPr marL="1828800" lvl="3" indent="-577850" algn="ctr">
              <a:lnSpc>
                <a:spcPct val="100000"/>
              </a:lnSpc>
              <a:spcBef>
                <a:spcPts val="0"/>
              </a:spcBef>
              <a:spcAft>
                <a:spcPts val="0"/>
              </a:spcAft>
              <a:buClr>
                <a:srgbClr val="000000"/>
              </a:buClr>
              <a:buSzPts val="5500"/>
              <a:buFont typeface="Calibri"/>
              <a:buChar char="•"/>
              <a:defRPr sz="5500" b="1"/>
            </a:lvl4pPr>
            <a:lvl5pPr marL="2286000" lvl="4" indent="-577850" algn="ctr">
              <a:lnSpc>
                <a:spcPct val="100000"/>
              </a:lnSpc>
              <a:spcBef>
                <a:spcPts val="0"/>
              </a:spcBef>
              <a:spcAft>
                <a:spcPts val="0"/>
              </a:spcAft>
              <a:buClr>
                <a:srgbClr val="000000"/>
              </a:buClr>
              <a:buSzPts val="5500"/>
              <a:buFont typeface="Calibri"/>
              <a:buChar char="•"/>
              <a:defRPr sz="5500" b="1"/>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66" name="Google Shape;66;p15"/>
          <p:cNvSpPr txBox="1">
            <a:spLocks noGrp="1"/>
          </p:cNvSpPr>
          <p:nvPr>
            <p:ph type="body" idx="2"/>
          </p:nvPr>
        </p:nvSpPr>
        <p:spPr>
          <a:xfrm>
            <a:off x="1206500" y="935257"/>
            <a:ext cx="21971000" cy="7359065"/>
          </a:xfrm>
          <a:prstGeom prst="rect">
            <a:avLst/>
          </a:prstGeom>
          <a:noFill/>
          <a:ln>
            <a:noFill/>
          </a:ln>
        </p:spPr>
        <p:txBody>
          <a:bodyPr spcFirstLastPara="1" wrap="square" lIns="45675" tIns="45675" rIns="45675" bIns="45675" anchor="b"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67" name="Google Shape;67;p15"/>
          <p:cNvSpPr txBox="1">
            <a:spLocks noGrp="1"/>
          </p:cNvSpPr>
          <p:nvPr>
            <p:ph type="sldNum" idx="12"/>
          </p:nvPr>
        </p:nvSpPr>
        <p:spPr>
          <a:xfrm>
            <a:off x="22333153" y="12896455"/>
            <a:ext cx="374448" cy="362740"/>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1206496" y="11839047"/>
            <a:ext cx="21971008" cy="636986"/>
          </a:xfrm>
          <a:prstGeom prst="rect">
            <a:avLst/>
          </a:prstGeom>
          <a:noFill/>
          <a:ln>
            <a:noFill/>
          </a:ln>
        </p:spPr>
        <p:txBody>
          <a:bodyPr spcFirstLastPara="1" wrap="square" lIns="45675" tIns="45675" rIns="45675" bIns="45675" anchor="b" anchorCtr="0">
            <a:normAutofit/>
          </a:bodyPr>
          <a:lstStyle>
            <a:lvl1pPr marL="457200" lvl="0" indent="-228600" algn="l">
              <a:lnSpc>
                <a:spcPct val="100000"/>
              </a:lnSpc>
              <a:spcBef>
                <a:spcPts val="0"/>
              </a:spcBef>
              <a:spcAft>
                <a:spcPts val="0"/>
              </a:spcAft>
              <a:buClr>
                <a:srgbClr val="000000"/>
              </a:buClr>
              <a:buSzPts val="3600"/>
              <a:buFont typeface="Calibri"/>
              <a:buNone/>
              <a:defRPr sz="3600" b="1"/>
            </a:lvl1pPr>
            <a:lvl2pPr marL="914400" lvl="1" indent="-457200" algn="l">
              <a:lnSpc>
                <a:spcPct val="100000"/>
              </a:lnSpc>
              <a:spcBef>
                <a:spcPts val="0"/>
              </a:spcBef>
              <a:spcAft>
                <a:spcPts val="0"/>
              </a:spcAft>
              <a:buClr>
                <a:srgbClr val="000000"/>
              </a:buClr>
              <a:buSzPts val="3600"/>
              <a:buFont typeface="Calibri"/>
              <a:buChar char="•"/>
              <a:defRPr sz="3600" b="1"/>
            </a:lvl2pPr>
            <a:lvl3pPr marL="1371600" lvl="2" indent="-457200" algn="l">
              <a:lnSpc>
                <a:spcPct val="100000"/>
              </a:lnSpc>
              <a:spcBef>
                <a:spcPts val="0"/>
              </a:spcBef>
              <a:spcAft>
                <a:spcPts val="0"/>
              </a:spcAft>
              <a:buClr>
                <a:srgbClr val="000000"/>
              </a:buClr>
              <a:buSzPts val="3600"/>
              <a:buFont typeface="Calibri"/>
              <a:buChar char="•"/>
              <a:defRPr sz="3600" b="1"/>
            </a:lvl3pPr>
            <a:lvl4pPr marL="1828800" lvl="3" indent="-457200" algn="l">
              <a:lnSpc>
                <a:spcPct val="100000"/>
              </a:lnSpc>
              <a:spcBef>
                <a:spcPts val="0"/>
              </a:spcBef>
              <a:spcAft>
                <a:spcPts val="0"/>
              </a:spcAft>
              <a:buClr>
                <a:srgbClr val="000000"/>
              </a:buClr>
              <a:buSzPts val="3600"/>
              <a:buFont typeface="Calibri"/>
              <a:buChar char="•"/>
              <a:defRPr sz="3600" b="1"/>
            </a:lvl4pPr>
            <a:lvl5pPr marL="2286000" lvl="4" indent="-457200" algn="l">
              <a:lnSpc>
                <a:spcPct val="100000"/>
              </a:lnSpc>
              <a:spcBef>
                <a:spcPts val="0"/>
              </a:spcBef>
              <a:spcAft>
                <a:spcPts val="0"/>
              </a:spcAft>
              <a:buClr>
                <a:srgbClr val="000000"/>
              </a:buClr>
              <a:buSzPts val="3600"/>
              <a:buFont typeface="Calibri"/>
              <a:buChar char="•"/>
              <a:defRPr sz="3600" b="1"/>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17" name="Google Shape;17;p3"/>
          <p:cNvSpPr txBox="1">
            <a:spLocks noGrp="1"/>
          </p:cNvSpPr>
          <p:nvPr>
            <p:ph type="title"/>
          </p:nvPr>
        </p:nvSpPr>
        <p:spPr>
          <a:xfrm>
            <a:off x="1206496" y="2574991"/>
            <a:ext cx="21971005" cy="4648204"/>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778A"/>
              </a:buClr>
              <a:buSzPts val="11600"/>
              <a:buFont typeface="Calibri"/>
              <a:buNone/>
              <a:defRPr sz="11600">
                <a:solidFill>
                  <a:srgbClr val="00778A"/>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8" name="Google Shape;18;p3"/>
          <p:cNvSpPr txBox="1">
            <a:spLocks noGrp="1"/>
          </p:cNvSpPr>
          <p:nvPr>
            <p:ph type="body" idx="2"/>
          </p:nvPr>
        </p:nvSpPr>
        <p:spPr>
          <a:xfrm>
            <a:off x="1206500" y="7196865"/>
            <a:ext cx="21971000" cy="1905003"/>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19" name="Google Shape;19;p3"/>
          <p:cNvSpPr txBox="1">
            <a:spLocks noGrp="1"/>
          </p:cNvSpPr>
          <p:nvPr>
            <p:ph type="sldNum" idx="12"/>
          </p:nvPr>
        </p:nvSpPr>
        <p:spPr>
          <a:xfrm>
            <a:off x="12001806" y="13086929"/>
            <a:ext cx="374448" cy="36273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048000" y="2244725"/>
            <a:ext cx="18288000" cy="4775202"/>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10600"/>
              <a:buFont typeface="Calibri"/>
              <a:buNone/>
              <a:defRPr sz="106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2" name="Google Shape;22;p4"/>
          <p:cNvSpPr txBox="1">
            <a:spLocks noGrp="1"/>
          </p:cNvSpPr>
          <p:nvPr>
            <p:ph type="body" idx="1"/>
          </p:nvPr>
        </p:nvSpPr>
        <p:spPr>
          <a:xfrm>
            <a:off x="3048000" y="7204075"/>
            <a:ext cx="18288000" cy="3311525"/>
          </a:xfrm>
          <a:prstGeom prst="rect">
            <a:avLst/>
          </a:prstGeom>
          <a:noFill/>
          <a:ln>
            <a:noFill/>
          </a:ln>
        </p:spPr>
        <p:txBody>
          <a:bodyPr spcFirstLastPara="1" wrap="square" lIns="45675" tIns="45675" rIns="45675" bIns="45675" anchor="t" anchorCtr="0">
            <a:normAutofit/>
          </a:bodyPr>
          <a:lstStyle>
            <a:lvl1pPr marL="457200" lvl="0" indent="-228600" algn="ctr">
              <a:lnSpc>
                <a:spcPct val="90000"/>
              </a:lnSpc>
              <a:spcBef>
                <a:spcPts val="1000"/>
              </a:spcBef>
              <a:spcAft>
                <a:spcPts val="0"/>
              </a:spcAft>
              <a:buClr>
                <a:srgbClr val="000000"/>
              </a:buClr>
              <a:buSzPts val="4200"/>
              <a:buFont typeface="Calibri"/>
              <a:buNone/>
              <a:defRPr sz="4200"/>
            </a:lvl1pPr>
            <a:lvl2pPr marL="914400" lvl="1" indent="-228600" algn="ctr">
              <a:lnSpc>
                <a:spcPct val="90000"/>
              </a:lnSpc>
              <a:spcBef>
                <a:spcPts val="1000"/>
              </a:spcBef>
              <a:spcAft>
                <a:spcPts val="0"/>
              </a:spcAft>
              <a:buClr>
                <a:srgbClr val="000000"/>
              </a:buClr>
              <a:buSzPts val="4200"/>
              <a:buFont typeface="Calibri"/>
              <a:buNone/>
              <a:defRPr sz="4200"/>
            </a:lvl2pPr>
            <a:lvl3pPr marL="1371600" lvl="2" indent="-228600" algn="ctr">
              <a:lnSpc>
                <a:spcPct val="90000"/>
              </a:lnSpc>
              <a:spcBef>
                <a:spcPts val="1000"/>
              </a:spcBef>
              <a:spcAft>
                <a:spcPts val="0"/>
              </a:spcAft>
              <a:buClr>
                <a:srgbClr val="000000"/>
              </a:buClr>
              <a:buSzPts val="4200"/>
              <a:buFont typeface="Calibri"/>
              <a:buNone/>
              <a:defRPr sz="4200"/>
            </a:lvl3pPr>
            <a:lvl4pPr marL="1828800" lvl="3" indent="-228600" algn="ctr">
              <a:lnSpc>
                <a:spcPct val="90000"/>
              </a:lnSpc>
              <a:spcBef>
                <a:spcPts val="1000"/>
              </a:spcBef>
              <a:spcAft>
                <a:spcPts val="0"/>
              </a:spcAft>
              <a:buClr>
                <a:srgbClr val="000000"/>
              </a:buClr>
              <a:buSzPts val="4200"/>
              <a:buFont typeface="Calibri"/>
              <a:buNone/>
              <a:defRPr sz="4200"/>
            </a:lvl4pPr>
            <a:lvl5pPr marL="2286000" lvl="4" indent="-228600" algn="ctr">
              <a:lnSpc>
                <a:spcPct val="90000"/>
              </a:lnSpc>
              <a:spcBef>
                <a:spcPts val="1000"/>
              </a:spcBef>
              <a:spcAft>
                <a:spcPts val="0"/>
              </a:spcAft>
              <a:buClr>
                <a:srgbClr val="000000"/>
              </a:buClr>
              <a:buSzPts val="4200"/>
              <a:buFont typeface="Calibri"/>
              <a:buNone/>
              <a:defRPr sz="4200"/>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23" name="Google Shape;23;p4"/>
          <p:cNvSpPr txBox="1">
            <a:spLocks noGrp="1"/>
          </p:cNvSpPr>
          <p:nvPr>
            <p:ph type="sldNum" idx="12"/>
          </p:nvPr>
        </p:nvSpPr>
        <p:spPr>
          <a:xfrm>
            <a:off x="22333153" y="12896455"/>
            <a:ext cx="374448" cy="362740"/>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676400" y="730251"/>
            <a:ext cx="21031200" cy="2651126"/>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6" name="Google Shape;26;p5"/>
          <p:cNvSpPr txBox="1">
            <a:spLocks noGrp="1"/>
          </p:cNvSpPr>
          <p:nvPr>
            <p:ph type="body" idx="1"/>
          </p:nvPr>
        </p:nvSpPr>
        <p:spPr>
          <a:xfrm>
            <a:off x="1676400" y="3651250"/>
            <a:ext cx="21031200" cy="8702676"/>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27" name="Google Shape;27;p5"/>
          <p:cNvSpPr txBox="1">
            <a:spLocks noGrp="1"/>
          </p:cNvSpPr>
          <p:nvPr>
            <p:ph type="sldNum" idx="12"/>
          </p:nvPr>
        </p:nvSpPr>
        <p:spPr>
          <a:xfrm>
            <a:off x="22333153" y="12896455"/>
            <a:ext cx="374448" cy="362740"/>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1663700" y="3419476"/>
            <a:ext cx="21031200" cy="5705477"/>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0000"/>
              </a:buClr>
              <a:buSzPts val="10600"/>
              <a:buFont typeface="Calibri"/>
              <a:buNone/>
              <a:defRPr sz="106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0" name="Google Shape;30;p6"/>
          <p:cNvSpPr txBox="1">
            <a:spLocks noGrp="1"/>
          </p:cNvSpPr>
          <p:nvPr>
            <p:ph type="body" idx="1"/>
          </p:nvPr>
        </p:nvSpPr>
        <p:spPr>
          <a:xfrm>
            <a:off x="1663700" y="9178927"/>
            <a:ext cx="21031200" cy="300037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888888"/>
              </a:buClr>
              <a:buSzPts val="4200"/>
              <a:buFont typeface="Calibri"/>
              <a:buNone/>
              <a:defRPr sz="4200">
                <a:solidFill>
                  <a:srgbClr val="888888"/>
                </a:solidFill>
              </a:defRPr>
            </a:lvl1pPr>
            <a:lvl2pPr marL="914400" lvl="1" indent="-228600" algn="l">
              <a:lnSpc>
                <a:spcPct val="90000"/>
              </a:lnSpc>
              <a:spcBef>
                <a:spcPts val="1000"/>
              </a:spcBef>
              <a:spcAft>
                <a:spcPts val="0"/>
              </a:spcAft>
              <a:buClr>
                <a:srgbClr val="888888"/>
              </a:buClr>
              <a:buSzPts val="4200"/>
              <a:buFont typeface="Calibri"/>
              <a:buNone/>
              <a:defRPr sz="4200">
                <a:solidFill>
                  <a:srgbClr val="888888"/>
                </a:solidFill>
              </a:defRPr>
            </a:lvl2pPr>
            <a:lvl3pPr marL="1371600" lvl="2" indent="-228600" algn="l">
              <a:lnSpc>
                <a:spcPct val="90000"/>
              </a:lnSpc>
              <a:spcBef>
                <a:spcPts val="1000"/>
              </a:spcBef>
              <a:spcAft>
                <a:spcPts val="0"/>
              </a:spcAft>
              <a:buClr>
                <a:srgbClr val="888888"/>
              </a:buClr>
              <a:buSzPts val="4200"/>
              <a:buFont typeface="Calibri"/>
              <a:buNone/>
              <a:defRPr sz="4200">
                <a:solidFill>
                  <a:srgbClr val="888888"/>
                </a:solidFill>
              </a:defRPr>
            </a:lvl3pPr>
            <a:lvl4pPr marL="1828800" lvl="3" indent="-228600" algn="l">
              <a:lnSpc>
                <a:spcPct val="90000"/>
              </a:lnSpc>
              <a:spcBef>
                <a:spcPts val="1000"/>
              </a:spcBef>
              <a:spcAft>
                <a:spcPts val="0"/>
              </a:spcAft>
              <a:buClr>
                <a:srgbClr val="888888"/>
              </a:buClr>
              <a:buSzPts val="4200"/>
              <a:buFont typeface="Calibri"/>
              <a:buNone/>
              <a:defRPr sz="4200">
                <a:solidFill>
                  <a:srgbClr val="888888"/>
                </a:solidFill>
              </a:defRPr>
            </a:lvl4pPr>
            <a:lvl5pPr marL="2286000" lvl="4" indent="-228600" algn="l">
              <a:lnSpc>
                <a:spcPct val="90000"/>
              </a:lnSpc>
              <a:spcBef>
                <a:spcPts val="1000"/>
              </a:spcBef>
              <a:spcAft>
                <a:spcPts val="0"/>
              </a:spcAft>
              <a:buClr>
                <a:srgbClr val="888888"/>
              </a:buClr>
              <a:buSzPts val="4200"/>
              <a:buFont typeface="Calibri"/>
              <a:buNone/>
              <a:defRPr sz="4200">
                <a:solidFill>
                  <a:srgbClr val="888888"/>
                </a:solidFill>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31" name="Google Shape;31;p6"/>
          <p:cNvSpPr txBox="1">
            <a:spLocks noGrp="1"/>
          </p:cNvSpPr>
          <p:nvPr>
            <p:ph type="sldNum" idx="12"/>
          </p:nvPr>
        </p:nvSpPr>
        <p:spPr>
          <a:xfrm>
            <a:off x="22333153" y="12896455"/>
            <a:ext cx="374448" cy="362740"/>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1676400" y="730251"/>
            <a:ext cx="21031200" cy="2651126"/>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4" name="Google Shape;34;p7"/>
          <p:cNvSpPr txBox="1">
            <a:spLocks noGrp="1"/>
          </p:cNvSpPr>
          <p:nvPr>
            <p:ph type="body" idx="1"/>
          </p:nvPr>
        </p:nvSpPr>
        <p:spPr>
          <a:xfrm>
            <a:off x="1676400" y="3651250"/>
            <a:ext cx="10363200" cy="8702676"/>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35" name="Google Shape;35;p7"/>
          <p:cNvSpPr txBox="1">
            <a:spLocks noGrp="1"/>
          </p:cNvSpPr>
          <p:nvPr>
            <p:ph type="sldNum" idx="12"/>
          </p:nvPr>
        </p:nvSpPr>
        <p:spPr>
          <a:xfrm>
            <a:off x="22333153" y="12896455"/>
            <a:ext cx="374448" cy="362740"/>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1679575" y="730251"/>
            <a:ext cx="21031202" cy="2651126"/>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8" name="Google Shape;38;p8"/>
          <p:cNvSpPr txBox="1">
            <a:spLocks noGrp="1"/>
          </p:cNvSpPr>
          <p:nvPr>
            <p:ph type="body" idx="1"/>
          </p:nvPr>
        </p:nvSpPr>
        <p:spPr>
          <a:xfrm>
            <a:off x="1679575" y="3362326"/>
            <a:ext cx="10315578" cy="1647827"/>
          </a:xfrm>
          <a:prstGeom prst="rect">
            <a:avLst/>
          </a:prstGeom>
          <a:noFill/>
          <a:ln>
            <a:noFill/>
          </a:ln>
        </p:spPr>
        <p:txBody>
          <a:bodyPr spcFirstLastPara="1" wrap="square" lIns="45675" tIns="45675" rIns="45675" bIns="45675" anchor="b" anchorCtr="0">
            <a:normAutofit/>
          </a:bodyPr>
          <a:lstStyle>
            <a:lvl1pPr marL="457200" lvl="0" indent="-228600" algn="l">
              <a:lnSpc>
                <a:spcPct val="90000"/>
              </a:lnSpc>
              <a:spcBef>
                <a:spcPts val="1000"/>
              </a:spcBef>
              <a:spcAft>
                <a:spcPts val="0"/>
              </a:spcAft>
              <a:buClr>
                <a:srgbClr val="000000"/>
              </a:buClr>
              <a:buSzPts val="4200"/>
              <a:buFont typeface="Calibri"/>
              <a:buNone/>
              <a:defRPr sz="4200" b="1"/>
            </a:lvl1pPr>
            <a:lvl2pPr marL="914400" lvl="1" indent="-228600" algn="l">
              <a:lnSpc>
                <a:spcPct val="90000"/>
              </a:lnSpc>
              <a:spcBef>
                <a:spcPts val="1000"/>
              </a:spcBef>
              <a:spcAft>
                <a:spcPts val="0"/>
              </a:spcAft>
              <a:buClr>
                <a:srgbClr val="000000"/>
              </a:buClr>
              <a:buSzPts val="4200"/>
              <a:buFont typeface="Calibri"/>
              <a:buNone/>
              <a:defRPr sz="4200" b="1"/>
            </a:lvl2pPr>
            <a:lvl3pPr marL="1371600" lvl="2" indent="-228600" algn="l">
              <a:lnSpc>
                <a:spcPct val="90000"/>
              </a:lnSpc>
              <a:spcBef>
                <a:spcPts val="1000"/>
              </a:spcBef>
              <a:spcAft>
                <a:spcPts val="0"/>
              </a:spcAft>
              <a:buClr>
                <a:srgbClr val="000000"/>
              </a:buClr>
              <a:buSzPts val="4200"/>
              <a:buFont typeface="Calibri"/>
              <a:buNone/>
              <a:defRPr sz="4200" b="1"/>
            </a:lvl3pPr>
            <a:lvl4pPr marL="1828800" lvl="3" indent="-228600" algn="l">
              <a:lnSpc>
                <a:spcPct val="90000"/>
              </a:lnSpc>
              <a:spcBef>
                <a:spcPts val="1000"/>
              </a:spcBef>
              <a:spcAft>
                <a:spcPts val="0"/>
              </a:spcAft>
              <a:buClr>
                <a:srgbClr val="000000"/>
              </a:buClr>
              <a:buSzPts val="4200"/>
              <a:buFont typeface="Calibri"/>
              <a:buNone/>
              <a:defRPr sz="4200" b="1"/>
            </a:lvl4pPr>
            <a:lvl5pPr marL="2286000" lvl="4" indent="-228600" algn="l">
              <a:lnSpc>
                <a:spcPct val="90000"/>
              </a:lnSpc>
              <a:spcBef>
                <a:spcPts val="1000"/>
              </a:spcBef>
              <a:spcAft>
                <a:spcPts val="0"/>
              </a:spcAft>
              <a:buClr>
                <a:srgbClr val="000000"/>
              </a:buClr>
              <a:buSzPts val="4200"/>
              <a:buFont typeface="Calibri"/>
              <a:buNone/>
              <a:defRPr sz="4200" b="1"/>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39" name="Google Shape;39;p8"/>
          <p:cNvSpPr txBox="1">
            <a:spLocks noGrp="1"/>
          </p:cNvSpPr>
          <p:nvPr>
            <p:ph type="body" idx="2"/>
          </p:nvPr>
        </p:nvSpPr>
        <p:spPr>
          <a:xfrm>
            <a:off x="12344400" y="3362326"/>
            <a:ext cx="10366376" cy="1647827"/>
          </a:xfrm>
          <a:prstGeom prst="rect">
            <a:avLst/>
          </a:prstGeom>
          <a:noFill/>
          <a:ln>
            <a:noFill/>
          </a:ln>
        </p:spPr>
        <p:txBody>
          <a:bodyPr spcFirstLastPara="1" wrap="square" lIns="45675" tIns="45675" rIns="45675" bIns="45675" anchor="b"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40" name="Google Shape;40;p8"/>
          <p:cNvSpPr txBox="1">
            <a:spLocks noGrp="1"/>
          </p:cNvSpPr>
          <p:nvPr>
            <p:ph type="sldNum" idx="12"/>
          </p:nvPr>
        </p:nvSpPr>
        <p:spPr>
          <a:xfrm>
            <a:off x="22333153" y="12896455"/>
            <a:ext cx="374448" cy="362740"/>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1676400" y="730251"/>
            <a:ext cx="21031200" cy="2651126"/>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3" name="Google Shape;43;p9"/>
          <p:cNvSpPr txBox="1">
            <a:spLocks noGrp="1"/>
          </p:cNvSpPr>
          <p:nvPr>
            <p:ph type="sldNum" idx="12"/>
          </p:nvPr>
        </p:nvSpPr>
        <p:spPr>
          <a:xfrm>
            <a:off x="22333153" y="12896455"/>
            <a:ext cx="374448" cy="362740"/>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
        <p:nvSpPr>
          <p:cNvPr id="45" name="Google Shape;45;p10"/>
          <p:cNvSpPr txBox="1">
            <a:spLocks noGrp="1"/>
          </p:cNvSpPr>
          <p:nvPr>
            <p:ph type="sldNum" idx="12"/>
          </p:nvPr>
        </p:nvSpPr>
        <p:spPr>
          <a:xfrm>
            <a:off x="22333153" y="12896455"/>
            <a:ext cx="374448" cy="362740"/>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100"/>
              <a:buFont typeface="Calibri"/>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76400" y="730251"/>
            <a:ext cx="21031200" cy="2651126"/>
          </a:xfrm>
          <a:prstGeom prst="rect">
            <a:avLst/>
          </a:prstGeom>
          <a:noFill/>
          <a:ln>
            <a:noFill/>
          </a:ln>
        </p:spPr>
        <p:txBody>
          <a:bodyPr spcFirstLastPara="1" wrap="square" lIns="45675" tIns="45675" rIns="45675" bIns="45675"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1676400" y="3651250"/>
            <a:ext cx="21031200" cy="8702676"/>
          </a:xfrm>
          <a:prstGeom prst="rect">
            <a:avLst/>
          </a:prstGeom>
          <a:noFill/>
          <a:ln>
            <a:noFill/>
          </a:ln>
        </p:spPr>
        <p:txBody>
          <a:bodyPr spcFirstLastPara="1" wrap="square" lIns="45675" tIns="45675" rIns="45675" bIns="45675"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22333153" y="12896455"/>
            <a:ext cx="374448" cy="362740"/>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888888"/>
              </a:buClr>
              <a:buSzPts val="2100"/>
              <a:buFont typeface="Calibri"/>
              <a:buNone/>
              <a:defRPr sz="2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100"/>
              <a:buFont typeface="Calibri"/>
              <a:buNone/>
              <a:defRPr sz="2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100"/>
              <a:buFont typeface="Calibri"/>
              <a:buNone/>
              <a:defRPr sz="2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100"/>
              <a:buFont typeface="Calibri"/>
              <a:buNone/>
              <a:defRPr sz="2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100"/>
              <a:buFont typeface="Calibri"/>
              <a:buNone/>
              <a:defRPr sz="2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100"/>
              <a:buFont typeface="Calibri"/>
              <a:buNone/>
              <a:defRPr sz="2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100"/>
              <a:buFont typeface="Calibri"/>
              <a:buNone/>
              <a:defRPr sz="2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100"/>
              <a:buFont typeface="Calibri"/>
              <a:buNone/>
              <a:defRPr sz="2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100"/>
              <a:buFont typeface="Calibri"/>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descr="Google Shape;72;p16"/>
          <p:cNvPicPr preferRelativeResize="0"/>
          <p:nvPr/>
        </p:nvPicPr>
        <p:blipFill rotWithShape="1">
          <a:blip r:embed="rId3">
            <a:alphaModFix/>
          </a:blip>
          <a:srcRect/>
          <a:stretch/>
        </p:blipFill>
        <p:spPr>
          <a:xfrm>
            <a:off x="834182" y="805860"/>
            <a:ext cx="22715637" cy="12104280"/>
          </a:xfrm>
          <a:prstGeom prst="rect">
            <a:avLst/>
          </a:prstGeom>
          <a:noFill/>
          <a:ln>
            <a:noFill/>
          </a:ln>
        </p:spPr>
      </p:pic>
      <p:grpSp>
        <p:nvGrpSpPr>
          <p:cNvPr id="73" name="Google Shape;73;p16"/>
          <p:cNvGrpSpPr/>
          <p:nvPr/>
        </p:nvGrpSpPr>
        <p:grpSpPr>
          <a:xfrm>
            <a:off x="2117833" y="4811670"/>
            <a:ext cx="12659242" cy="4092766"/>
            <a:chOff x="-1" y="60"/>
            <a:chExt cx="12659240" cy="4092764"/>
          </a:xfrm>
        </p:grpSpPr>
        <p:sp>
          <p:nvSpPr>
            <p:cNvPr id="74" name="Google Shape;74;p16"/>
            <p:cNvSpPr/>
            <p:nvPr/>
          </p:nvSpPr>
          <p:spPr>
            <a:xfrm>
              <a:off x="9909931" y="1891"/>
              <a:ext cx="2749308" cy="2681373"/>
            </a:xfrm>
            <a:custGeom>
              <a:avLst/>
              <a:gdLst/>
              <a:ahLst/>
              <a:cxnLst/>
              <a:rect l="l" t="t" r="r" b="b"/>
              <a:pathLst>
                <a:path w="21569" h="21525" extrusionOk="0">
                  <a:moveTo>
                    <a:pt x="11280" y="45"/>
                  </a:moveTo>
                  <a:cubicBezTo>
                    <a:pt x="13095" y="117"/>
                    <a:pt x="14784" y="648"/>
                    <a:pt x="16351" y="1563"/>
                  </a:cubicBezTo>
                  <a:cubicBezTo>
                    <a:pt x="16958" y="1916"/>
                    <a:pt x="17503" y="2372"/>
                    <a:pt x="18048" y="2831"/>
                  </a:cubicBezTo>
                  <a:cubicBezTo>
                    <a:pt x="18842" y="3505"/>
                    <a:pt x="19464" y="4311"/>
                    <a:pt x="20001" y="5185"/>
                  </a:cubicBezTo>
                  <a:cubicBezTo>
                    <a:pt x="20395" y="5821"/>
                    <a:pt x="20778" y="6483"/>
                    <a:pt x="20885" y="7259"/>
                  </a:cubicBezTo>
                  <a:cubicBezTo>
                    <a:pt x="20885" y="7410"/>
                    <a:pt x="20774" y="7372"/>
                    <a:pt x="20697" y="7372"/>
                  </a:cubicBezTo>
                  <a:cubicBezTo>
                    <a:pt x="18868" y="7372"/>
                    <a:pt x="17039" y="7376"/>
                    <a:pt x="15210" y="7372"/>
                  </a:cubicBezTo>
                  <a:cubicBezTo>
                    <a:pt x="15170" y="7372"/>
                    <a:pt x="15141" y="7349"/>
                    <a:pt x="15107" y="7334"/>
                  </a:cubicBezTo>
                  <a:cubicBezTo>
                    <a:pt x="14817" y="6947"/>
                    <a:pt x="14563" y="6521"/>
                    <a:pt x="14224" y="6178"/>
                  </a:cubicBezTo>
                  <a:cubicBezTo>
                    <a:pt x="13724" y="5670"/>
                    <a:pt x="13142" y="5260"/>
                    <a:pt x="12458" y="5034"/>
                  </a:cubicBezTo>
                  <a:cubicBezTo>
                    <a:pt x="11998" y="4880"/>
                    <a:pt x="11542" y="4725"/>
                    <a:pt x="11052" y="4721"/>
                  </a:cubicBezTo>
                  <a:cubicBezTo>
                    <a:pt x="10787" y="4631"/>
                    <a:pt x="10504" y="4752"/>
                    <a:pt x="10243" y="4654"/>
                  </a:cubicBezTo>
                  <a:cubicBezTo>
                    <a:pt x="9996" y="4823"/>
                    <a:pt x="9698" y="4797"/>
                    <a:pt x="9426" y="4876"/>
                  </a:cubicBezTo>
                  <a:cubicBezTo>
                    <a:pt x="7799" y="5339"/>
                    <a:pt x="6593" y="6303"/>
                    <a:pt x="5812" y="7854"/>
                  </a:cubicBezTo>
                  <a:cubicBezTo>
                    <a:pt x="5448" y="8577"/>
                    <a:pt x="5367" y="9349"/>
                    <a:pt x="5205" y="10113"/>
                  </a:cubicBezTo>
                  <a:cubicBezTo>
                    <a:pt x="5154" y="10241"/>
                    <a:pt x="5191" y="10377"/>
                    <a:pt x="5179" y="10505"/>
                  </a:cubicBezTo>
                  <a:cubicBezTo>
                    <a:pt x="5179" y="10617"/>
                    <a:pt x="5179" y="10734"/>
                    <a:pt x="5179" y="10847"/>
                  </a:cubicBezTo>
                  <a:cubicBezTo>
                    <a:pt x="5191" y="10998"/>
                    <a:pt x="5157" y="11152"/>
                    <a:pt x="5202" y="11303"/>
                  </a:cubicBezTo>
                  <a:cubicBezTo>
                    <a:pt x="5345" y="12312"/>
                    <a:pt x="5555" y="13302"/>
                    <a:pt x="6070" y="14198"/>
                  </a:cubicBezTo>
                  <a:cubicBezTo>
                    <a:pt x="6530" y="15000"/>
                    <a:pt x="7152" y="15621"/>
                    <a:pt x="7947" y="16084"/>
                  </a:cubicBezTo>
                  <a:cubicBezTo>
                    <a:pt x="8716" y="16529"/>
                    <a:pt x="9518" y="16815"/>
                    <a:pt x="10401" y="16852"/>
                  </a:cubicBezTo>
                  <a:cubicBezTo>
                    <a:pt x="10644" y="16905"/>
                    <a:pt x="10887" y="16898"/>
                    <a:pt x="11130" y="16856"/>
                  </a:cubicBezTo>
                  <a:cubicBezTo>
                    <a:pt x="12314" y="16800"/>
                    <a:pt x="13378" y="16378"/>
                    <a:pt x="14287" y="15629"/>
                  </a:cubicBezTo>
                  <a:cubicBezTo>
                    <a:pt x="14901" y="15120"/>
                    <a:pt x="15339" y="14446"/>
                    <a:pt x="15483" y="13618"/>
                  </a:cubicBezTo>
                  <a:cubicBezTo>
                    <a:pt x="14504" y="13543"/>
                    <a:pt x="13521" y="13607"/>
                    <a:pt x="12543" y="13584"/>
                  </a:cubicBezTo>
                  <a:cubicBezTo>
                    <a:pt x="12395" y="13584"/>
                    <a:pt x="12245" y="13626"/>
                    <a:pt x="12105" y="13547"/>
                  </a:cubicBezTo>
                  <a:cubicBezTo>
                    <a:pt x="11509" y="12609"/>
                    <a:pt x="10909" y="11668"/>
                    <a:pt x="10313" y="10730"/>
                  </a:cubicBezTo>
                  <a:cubicBezTo>
                    <a:pt x="10077" y="10361"/>
                    <a:pt x="9845" y="9989"/>
                    <a:pt x="9621" y="9612"/>
                  </a:cubicBezTo>
                  <a:cubicBezTo>
                    <a:pt x="9577" y="9541"/>
                    <a:pt x="9463" y="9488"/>
                    <a:pt x="9514" y="9390"/>
                  </a:cubicBezTo>
                  <a:cubicBezTo>
                    <a:pt x="9573" y="9277"/>
                    <a:pt x="9695" y="9334"/>
                    <a:pt x="9787" y="9334"/>
                  </a:cubicBezTo>
                  <a:cubicBezTo>
                    <a:pt x="10798" y="9330"/>
                    <a:pt x="11807" y="9334"/>
                    <a:pt x="12819" y="9334"/>
                  </a:cubicBezTo>
                  <a:cubicBezTo>
                    <a:pt x="15711" y="9334"/>
                    <a:pt x="18607" y="9334"/>
                    <a:pt x="21499" y="9334"/>
                  </a:cubicBezTo>
                  <a:cubicBezTo>
                    <a:pt x="21569" y="9484"/>
                    <a:pt x="21517" y="9642"/>
                    <a:pt x="21532" y="9797"/>
                  </a:cubicBezTo>
                  <a:cubicBezTo>
                    <a:pt x="21532" y="10060"/>
                    <a:pt x="21532" y="10328"/>
                    <a:pt x="21532" y="10591"/>
                  </a:cubicBezTo>
                  <a:cubicBezTo>
                    <a:pt x="21551" y="10761"/>
                    <a:pt x="21495" y="10934"/>
                    <a:pt x="21569" y="11096"/>
                  </a:cubicBezTo>
                  <a:lnTo>
                    <a:pt x="21569" y="11250"/>
                  </a:lnTo>
                  <a:cubicBezTo>
                    <a:pt x="21484" y="11781"/>
                    <a:pt x="21403" y="12315"/>
                    <a:pt x="21315" y="12846"/>
                  </a:cubicBezTo>
                  <a:cubicBezTo>
                    <a:pt x="21032" y="14586"/>
                    <a:pt x="20373" y="16156"/>
                    <a:pt x="19288" y="17538"/>
                  </a:cubicBezTo>
                  <a:cubicBezTo>
                    <a:pt x="17834" y="19394"/>
                    <a:pt x="15935" y="20531"/>
                    <a:pt x="13720" y="21141"/>
                  </a:cubicBezTo>
                  <a:cubicBezTo>
                    <a:pt x="12999" y="21340"/>
                    <a:pt x="12263" y="21487"/>
                    <a:pt x="11512" y="21525"/>
                  </a:cubicBezTo>
                  <a:cubicBezTo>
                    <a:pt x="11391" y="21468"/>
                    <a:pt x="11273" y="21472"/>
                    <a:pt x="11152" y="21525"/>
                  </a:cubicBezTo>
                  <a:lnTo>
                    <a:pt x="10309" y="21525"/>
                  </a:lnTo>
                  <a:cubicBezTo>
                    <a:pt x="10169" y="21442"/>
                    <a:pt x="10004" y="21547"/>
                    <a:pt x="9864" y="21457"/>
                  </a:cubicBezTo>
                  <a:cubicBezTo>
                    <a:pt x="9555" y="21585"/>
                    <a:pt x="9253" y="21449"/>
                    <a:pt x="8955" y="21404"/>
                  </a:cubicBezTo>
                  <a:cubicBezTo>
                    <a:pt x="6960" y="21092"/>
                    <a:pt x="5161" y="20294"/>
                    <a:pt x="3630" y="18946"/>
                  </a:cubicBezTo>
                  <a:cubicBezTo>
                    <a:pt x="2298" y="17771"/>
                    <a:pt x="1301" y="16337"/>
                    <a:pt x="690" y="14627"/>
                  </a:cubicBezTo>
                  <a:cubicBezTo>
                    <a:pt x="326" y="13603"/>
                    <a:pt x="157" y="12553"/>
                    <a:pt x="39" y="11480"/>
                  </a:cubicBezTo>
                  <a:cubicBezTo>
                    <a:pt x="-31" y="11352"/>
                    <a:pt x="17" y="11216"/>
                    <a:pt x="2" y="11084"/>
                  </a:cubicBezTo>
                  <a:cubicBezTo>
                    <a:pt x="2" y="10813"/>
                    <a:pt x="2" y="10542"/>
                    <a:pt x="2" y="10271"/>
                  </a:cubicBezTo>
                  <a:cubicBezTo>
                    <a:pt x="17" y="10139"/>
                    <a:pt x="-31" y="10000"/>
                    <a:pt x="39" y="9872"/>
                  </a:cubicBezTo>
                  <a:cubicBezTo>
                    <a:pt x="164" y="8825"/>
                    <a:pt x="322" y="7794"/>
                    <a:pt x="694" y="6800"/>
                  </a:cubicBezTo>
                  <a:cubicBezTo>
                    <a:pt x="1113" y="5678"/>
                    <a:pt x="1743" y="4699"/>
                    <a:pt x="2486" y="3773"/>
                  </a:cubicBezTo>
                  <a:cubicBezTo>
                    <a:pt x="2953" y="3193"/>
                    <a:pt x="3505" y="2715"/>
                    <a:pt x="4057" y="2252"/>
                  </a:cubicBezTo>
                  <a:cubicBezTo>
                    <a:pt x="4554" y="1837"/>
                    <a:pt x="5135" y="1502"/>
                    <a:pt x="5720" y="1197"/>
                  </a:cubicBezTo>
                  <a:cubicBezTo>
                    <a:pt x="6409" y="840"/>
                    <a:pt x="7126" y="550"/>
                    <a:pt x="7869" y="377"/>
                  </a:cubicBezTo>
                  <a:cubicBezTo>
                    <a:pt x="8672" y="188"/>
                    <a:pt x="9488" y="49"/>
                    <a:pt x="10320" y="45"/>
                  </a:cubicBezTo>
                  <a:cubicBezTo>
                    <a:pt x="10640" y="-15"/>
                    <a:pt x="10964" y="-15"/>
                    <a:pt x="11284" y="45"/>
                  </a:cubicBez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5" name="Google Shape;75;p16"/>
            <p:cNvSpPr/>
            <p:nvPr/>
          </p:nvSpPr>
          <p:spPr>
            <a:xfrm>
              <a:off x="4910073" y="2359"/>
              <a:ext cx="2750128" cy="2682313"/>
            </a:xfrm>
            <a:custGeom>
              <a:avLst/>
              <a:gdLst/>
              <a:ahLst/>
              <a:cxnLst/>
              <a:rect l="l" t="t" r="r" b="b"/>
              <a:pathLst>
                <a:path w="21486" h="21559" extrusionOk="0">
                  <a:moveTo>
                    <a:pt x="40" y="10419"/>
                  </a:moveTo>
                  <a:cubicBezTo>
                    <a:pt x="132" y="8161"/>
                    <a:pt x="707" y="6062"/>
                    <a:pt x="2096" y="4282"/>
                  </a:cubicBezTo>
                  <a:cubicBezTo>
                    <a:pt x="3074" y="3027"/>
                    <a:pt x="4217" y="1957"/>
                    <a:pt x="5664" y="1244"/>
                  </a:cubicBezTo>
                  <a:cubicBezTo>
                    <a:pt x="7005" y="581"/>
                    <a:pt x="8387" y="162"/>
                    <a:pt x="9874" y="109"/>
                  </a:cubicBezTo>
                  <a:cubicBezTo>
                    <a:pt x="10010" y="106"/>
                    <a:pt x="10142" y="68"/>
                    <a:pt x="10274" y="45"/>
                  </a:cubicBezTo>
                  <a:cubicBezTo>
                    <a:pt x="10596" y="-15"/>
                    <a:pt x="10915" y="-15"/>
                    <a:pt x="11238" y="45"/>
                  </a:cubicBezTo>
                  <a:cubicBezTo>
                    <a:pt x="12586" y="113"/>
                    <a:pt x="13872" y="422"/>
                    <a:pt x="15125" y="954"/>
                  </a:cubicBezTo>
                  <a:cubicBezTo>
                    <a:pt x="16580" y="1572"/>
                    <a:pt x="17804" y="2518"/>
                    <a:pt x="18852" y="3694"/>
                  </a:cubicBezTo>
                  <a:cubicBezTo>
                    <a:pt x="19790" y="4742"/>
                    <a:pt x="20537" y="5933"/>
                    <a:pt x="20874" y="7351"/>
                  </a:cubicBezTo>
                  <a:cubicBezTo>
                    <a:pt x="20794" y="7400"/>
                    <a:pt x="20706" y="7385"/>
                    <a:pt x="20621" y="7385"/>
                  </a:cubicBezTo>
                  <a:cubicBezTo>
                    <a:pt x="18848" y="7385"/>
                    <a:pt x="17074" y="7385"/>
                    <a:pt x="15305" y="7385"/>
                  </a:cubicBezTo>
                  <a:cubicBezTo>
                    <a:pt x="15206" y="7385"/>
                    <a:pt x="15107" y="7400"/>
                    <a:pt x="15015" y="7347"/>
                  </a:cubicBezTo>
                  <a:cubicBezTo>
                    <a:pt x="14132" y="5745"/>
                    <a:pt x="12795" y="4882"/>
                    <a:pt x="11014" y="4731"/>
                  </a:cubicBezTo>
                  <a:cubicBezTo>
                    <a:pt x="10750" y="4637"/>
                    <a:pt x="10472" y="4761"/>
                    <a:pt x="10212" y="4663"/>
                  </a:cubicBezTo>
                  <a:cubicBezTo>
                    <a:pt x="9680" y="4859"/>
                    <a:pt x="9116" y="4927"/>
                    <a:pt x="8592" y="5172"/>
                  </a:cubicBezTo>
                  <a:cubicBezTo>
                    <a:pt x="6599" y="6114"/>
                    <a:pt x="5507" y="7690"/>
                    <a:pt x="5261" y="9937"/>
                  </a:cubicBezTo>
                  <a:cubicBezTo>
                    <a:pt x="5115" y="11268"/>
                    <a:pt x="5291" y="12530"/>
                    <a:pt x="5815" y="13737"/>
                  </a:cubicBezTo>
                  <a:cubicBezTo>
                    <a:pt x="6522" y="15365"/>
                    <a:pt x="7812" y="16292"/>
                    <a:pt x="9457" y="16745"/>
                  </a:cubicBezTo>
                  <a:cubicBezTo>
                    <a:pt x="9754" y="16828"/>
                    <a:pt x="10058" y="16877"/>
                    <a:pt x="10365" y="16884"/>
                  </a:cubicBezTo>
                  <a:cubicBezTo>
                    <a:pt x="10607" y="16926"/>
                    <a:pt x="10849" y="16930"/>
                    <a:pt x="11087" y="16884"/>
                  </a:cubicBezTo>
                  <a:cubicBezTo>
                    <a:pt x="12421" y="16794"/>
                    <a:pt x="13612" y="16334"/>
                    <a:pt x="14550" y="15339"/>
                  </a:cubicBezTo>
                  <a:cubicBezTo>
                    <a:pt x="14986" y="14875"/>
                    <a:pt x="15363" y="14336"/>
                    <a:pt x="15418" y="13646"/>
                  </a:cubicBezTo>
                  <a:cubicBezTo>
                    <a:pt x="14447" y="13571"/>
                    <a:pt x="13476" y="13635"/>
                    <a:pt x="12502" y="13612"/>
                  </a:cubicBezTo>
                  <a:cubicBezTo>
                    <a:pt x="12355" y="13612"/>
                    <a:pt x="12205" y="13650"/>
                    <a:pt x="12066" y="13575"/>
                  </a:cubicBezTo>
                  <a:cubicBezTo>
                    <a:pt x="11439" y="12576"/>
                    <a:pt x="10812" y="11577"/>
                    <a:pt x="10186" y="10578"/>
                  </a:cubicBezTo>
                  <a:cubicBezTo>
                    <a:pt x="9992" y="10269"/>
                    <a:pt x="9816" y="9948"/>
                    <a:pt x="9611" y="9650"/>
                  </a:cubicBezTo>
                  <a:cubicBezTo>
                    <a:pt x="9449" y="9417"/>
                    <a:pt x="9548" y="9364"/>
                    <a:pt x="9761" y="9353"/>
                  </a:cubicBezTo>
                  <a:cubicBezTo>
                    <a:pt x="9798" y="9353"/>
                    <a:pt x="9834" y="9353"/>
                    <a:pt x="9874" y="9353"/>
                  </a:cubicBezTo>
                  <a:cubicBezTo>
                    <a:pt x="13718" y="9353"/>
                    <a:pt x="17562" y="9356"/>
                    <a:pt x="21405" y="9360"/>
                  </a:cubicBezTo>
                  <a:cubicBezTo>
                    <a:pt x="21479" y="9473"/>
                    <a:pt x="21394" y="9613"/>
                    <a:pt x="21468" y="9726"/>
                  </a:cubicBezTo>
                  <a:cubicBezTo>
                    <a:pt x="21468" y="10065"/>
                    <a:pt x="21468" y="10404"/>
                    <a:pt x="21468" y="10747"/>
                  </a:cubicBezTo>
                  <a:cubicBezTo>
                    <a:pt x="21394" y="10860"/>
                    <a:pt x="21486" y="11007"/>
                    <a:pt x="21402" y="11121"/>
                  </a:cubicBezTo>
                  <a:cubicBezTo>
                    <a:pt x="21585" y="11486"/>
                    <a:pt x="21416" y="11856"/>
                    <a:pt x="21372" y="12206"/>
                  </a:cubicBezTo>
                  <a:cubicBezTo>
                    <a:pt x="21241" y="13182"/>
                    <a:pt x="21039" y="14151"/>
                    <a:pt x="20651" y="15060"/>
                  </a:cubicBezTo>
                  <a:cubicBezTo>
                    <a:pt x="20204" y="16111"/>
                    <a:pt x="19661" y="17107"/>
                    <a:pt x="18899" y="17962"/>
                  </a:cubicBezTo>
                  <a:cubicBezTo>
                    <a:pt x="18078" y="18882"/>
                    <a:pt x="17151" y="19659"/>
                    <a:pt x="16074" y="20228"/>
                  </a:cubicBezTo>
                  <a:cubicBezTo>
                    <a:pt x="14887" y="20857"/>
                    <a:pt x="13638" y="21306"/>
                    <a:pt x="12304" y="21461"/>
                  </a:cubicBezTo>
                  <a:cubicBezTo>
                    <a:pt x="12025" y="21495"/>
                    <a:pt x="11743" y="21528"/>
                    <a:pt x="11465" y="21559"/>
                  </a:cubicBezTo>
                  <a:cubicBezTo>
                    <a:pt x="11347" y="21506"/>
                    <a:pt x="11227" y="21510"/>
                    <a:pt x="11109" y="21559"/>
                  </a:cubicBezTo>
                  <a:cubicBezTo>
                    <a:pt x="10853" y="21559"/>
                    <a:pt x="10596" y="21559"/>
                    <a:pt x="10336" y="21559"/>
                  </a:cubicBezTo>
                  <a:cubicBezTo>
                    <a:pt x="10197" y="21483"/>
                    <a:pt x="10036" y="21585"/>
                    <a:pt x="9900" y="21495"/>
                  </a:cubicBezTo>
                  <a:cubicBezTo>
                    <a:pt x="9237" y="21577"/>
                    <a:pt x="8610" y="21378"/>
                    <a:pt x="7976" y="21234"/>
                  </a:cubicBezTo>
                  <a:cubicBezTo>
                    <a:pt x="6489" y="20899"/>
                    <a:pt x="5170" y="20190"/>
                    <a:pt x="3972" y="19252"/>
                  </a:cubicBezTo>
                  <a:cubicBezTo>
                    <a:pt x="2913" y="18422"/>
                    <a:pt x="2074" y="17386"/>
                    <a:pt x="1407" y="16191"/>
                  </a:cubicBezTo>
                  <a:cubicBezTo>
                    <a:pt x="809" y="15124"/>
                    <a:pt x="414" y="13993"/>
                    <a:pt x="220" y="12787"/>
                  </a:cubicBezTo>
                  <a:cubicBezTo>
                    <a:pt x="128" y="12214"/>
                    <a:pt x="99" y="11626"/>
                    <a:pt x="44" y="11045"/>
                  </a:cubicBezTo>
                  <a:cubicBezTo>
                    <a:pt x="-15" y="10842"/>
                    <a:pt x="-15" y="10642"/>
                    <a:pt x="44" y="10438"/>
                  </a:cubicBez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6" name="Google Shape;76;p16"/>
            <p:cNvSpPr/>
            <p:nvPr/>
          </p:nvSpPr>
          <p:spPr>
            <a:xfrm>
              <a:off x="8084280" y="60"/>
              <a:ext cx="1802132" cy="2682737"/>
            </a:xfrm>
            <a:custGeom>
              <a:avLst/>
              <a:gdLst/>
              <a:ahLst/>
              <a:cxnLst/>
              <a:rect l="l" t="t" r="r" b="b"/>
              <a:pathLst>
                <a:path w="21574" h="21507" extrusionOk="0">
                  <a:moveTo>
                    <a:pt x="16436" y="13536"/>
                  </a:moveTo>
                  <a:lnTo>
                    <a:pt x="7953" y="13548"/>
                  </a:lnTo>
                  <a:cubicBezTo>
                    <a:pt x="7857" y="13679"/>
                    <a:pt x="7902" y="13822"/>
                    <a:pt x="7902" y="13961"/>
                  </a:cubicBezTo>
                  <a:cubicBezTo>
                    <a:pt x="7902" y="16337"/>
                    <a:pt x="7902" y="18713"/>
                    <a:pt x="7902" y="21093"/>
                  </a:cubicBezTo>
                  <a:cubicBezTo>
                    <a:pt x="7902" y="21233"/>
                    <a:pt x="7941" y="21372"/>
                    <a:pt x="7863" y="21507"/>
                  </a:cubicBezTo>
                  <a:cubicBezTo>
                    <a:pt x="5257" y="21507"/>
                    <a:pt x="2658" y="21507"/>
                    <a:pt x="53" y="21507"/>
                  </a:cubicBezTo>
                  <a:cubicBezTo>
                    <a:pt x="-26" y="21383"/>
                    <a:pt x="8" y="21255"/>
                    <a:pt x="8" y="21131"/>
                  </a:cubicBezTo>
                  <a:cubicBezTo>
                    <a:pt x="8" y="14236"/>
                    <a:pt x="8" y="7340"/>
                    <a:pt x="8" y="441"/>
                  </a:cubicBezTo>
                  <a:cubicBezTo>
                    <a:pt x="8" y="313"/>
                    <a:pt x="-26" y="185"/>
                    <a:pt x="47" y="61"/>
                  </a:cubicBezTo>
                  <a:cubicBezTo>
                    <a:pt x="227" y="-3"/>
                    <a:pt x="423" y="27"/>
                    <a:pt x="608" y="27"/>
                  </a:cubicBezTo>
                  <a:cubicBezTo>
                    <a:pt x="7408" y="27"/>
                    <a:pt x="14213" y="27"/>
                    <a:pt x="21013" y="35"/>
                  </a:cubicBezTo>
                  <a:cubicBezTo>
                    <a:pt x="21192" y="35"/>
                    <a:pt x="21484" y="-93"/>
                    <a:pt x="21574" y="144"/>
                  </a:cubicBezTo>
                  <a:cubicBezTo>
                    <a:pt x="20883" y="824"/>
                    <a:pt x="20193" y="1505"/>
                    <a:pt x="19502" y="2185"/>
                  </a:cubicBezTo>
                  <a:cubicBezTo>
                    <a:pt x="18699" y="2971"/>
                    <a:pt x="17902" y="3757"/>
                    <a:pt x="17093" y="4539"/>
                  </a:cubicBezTo>
                  <a:cubicBezTo>
                    <a:pt x="17043" y="4588"/>
                    <a:pt x="16953" y="4622"/>
                    <a:pt x="16880" y="4663"/>
                  </a:cubicBezTo>
                  <a:cubicBezTo>
                    <a:pt x="16684" y="4735"/>
                    <a:pt x="16470" y="4701"/>
                    <a:pt x="16262" y="4701"/>
                  </a:cubicBezTo>
                  <a:cubicBezTo>
                    <a:pt x="13696" y="4701"/>
                    <a:pt x="11131" y="4701"/>
                    <a:pt x="8559" y="4704"/>
                  </a:cubicBezTo>
                  <a:cubicBezTo>
                    <a:pt x="8357" y="4704"/>
                    <a:pt x="8138" y="4663"/>
                    <a:pt x="7947" y="4746"/>
                  </a:cubicBezTo>
                  <a:lnTo>
                    <a:pt x="7958" y="4738"/>
                  </a:lnTo>
                  <a:cubicBezTo>
                    <a:pt x="7908" y="4780"/>
                    <a:pt x="7891" y="4829"/>
                    <a:pt x="7891" y="4881"/>
                  </a:cubicBezTo>
                  <a:cubicBezTo>
                    <a:pt x="7891" y="6332"/>
                    <a:pt x="7891" y="7780"/>
                    <a:pt x="7891" y="9231"/>
                  </a:cubicBezTo>
                  <a:cubicBezTo>
                    <a:pt x="7891" y="9273"/>
                    <a:pt x="7919" y="9303"/>
                    <a:pt x="7941" y="9340"/>
                  </a:cubicBezTo>
                  <a:cubicBezTo>
                    <a:pt x="10771" y="9340"/>
                    <a:pt x="13601" y="9348"/>
                    <a:pt x="16425" y="9352"/>
                  </a:cubicBezTo>
                  <a:cubicBezTo>
                    <a:pt x="16526" y="10089"/>
                    <a:pt x="16465" y="10825"/>
                    <a:pt x="16465" y="11562"/>
                  </a:cubicBezTo>
                  <a:cubicBezTo>
                    <a:pt x="16465" y="12224"/>
                    <a:pt x="16532" y="12886"/>
                    <a:pt x="16425" y="13544"/>
                  </a:cubicBez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7" name="Google Shape;77;p16"/>
            <p:cNvSpPr/>
            <p:nvPr/>
          </p:nvSpPr>
          <p:spPr>
            <a:xfrm>
              <a:off x="7395491" y="3288622"/>
              <a:ext cx="622537" cy="785093"/>
            </a:xfrm>
            <a:custGeom>
              <a:avLst/>
              <a:gdLst/>
              <a:ahLst/>
              <a:cxnLst/>
              <a:rect l="l" t="t" r="r" b="b"/>
              <a:pathLst>
                <a:path w="21411" h="21095" extrusionOk="0">
                  <a:moveTo>
                    <a:pt x="21261" y="20950"/>
                  </a:moveTo>
                  <a:cubicBezTo>
                    <a:pt x="17696" y="21479"/>
                    <a:pt x="15341" y="20584"/>
                    <a:pt x="13518" y="17938"/>
                  </a:cubicBezTo>
                  <a:cubicBezTo>
                    <a:pt x="11162" y="14510"/>
                    <a:pt x="8146" y="11372"/>
                    <a:pt x="5113" y="7781"/>
                  </a:cubicBezTo>
                  <a:cubicBezTo>
                    <a:pt x="5113" y="9104"/>
                    <a:pt x="5113" y="10062"/>
                    <a:pt x="5113" y="11019"/>
                  </a:cubicBezTo>
                  <a:cubicBezTo>
                    <a:pt x="5113" y="13918"/>
                    <a:pt x="5081" y="16816"/>
                    <a:pt x="5129" y="19715"/>
                  </a:cubicBezTo>
                  <a:cubicBezTo>
                    <a:pt x="5145" y="20622"/>
                    <a:pt x="4855" y="21076"/>
                    <a:pt x="3581" y="20987"/>
                  </a:cubicBezTo>
                  <a:cubicBezTo>
                    <a:pt x="2435" y="20912"/>
                    <a:pt x="1290" y="20950"/>
                    <a:pt x="145" y="20937"/>
                  </a:cubicBezTo>
                  <a:cubicBezTo>
                    <a:pt x="112" y="20861"/>
                    <a:pt x="32" y="20773"/>
                    <a:pt x="32" y="20698"/>
                  </a:cubicBezTo>
                  <a:cubicBezTo>
                    <a:pt x="32" y="13867"/>
                    <a:pt x="-65" y="7037"/>
                    <a:pt x="80" y="207"/>
                  </a:cubicBezTo>
                  <a:cubicBezTo>
                    <a:pt x="1742" y="-96"/>
                    <a:pt x="3419" y="5"/>
                    <a:pt x="5097" y="156"/>
                  </a:cubicBezTo>
                  <a:cubicBezTo>
                    <a:pt x="7517" y="3093"/>
                    <a:pt x="9920" y="6041"/>
                    <a:pt x="12340" y="8978"/>
                  </a:cubicBezTo>
                  <a:cubicBezTo>
                    <a:pt x="13437" y="10326"/>
                    <a:pt x="14550" y="11675"/>
                    <a:pt x="15647" y="13023"/>
                  </a:cubicBezTo>
                  <a:cubicBezTo>
                    <a:pt x="16518" y="12809"/>
                    <a:pt x="16099" y="12242"/>
                    <a:pt x="16099" y="11851"/>
                  </a:cubicBezTo>
                  <a:cubicBezTo>
                    <a:pt x="16131" y="8348"/>
                    <a:pt x="16099" y="4844"/>
                    <a:pt x="16131" y="1328"/>
                  </a:cubicBezTo>
                  <a:cubicBezTo>
                    <a:pt x="16131" y="912"/>
                    <a:pt x="15970" y="471"/>
                    <a:pt x="16325" y="81"/>
                  </a:cubicBezTo>
                  <a:cubicBezTo>
                    <a:pt x="17986" y="43"/>
                    <a:pt x="19648" y="-121"/>
                    <a:pt x="21293" y="169"/>
                  </a:cubicBezTo>
                  <a:cubicBezTo>
                    <a:pt x="21487" y="5084"/>
                    <a:pt x="21358" y="9998"/>
                    <a:pt x="21358" y="14913"/>
                  </a:cubicBezTo>
                  <a:cubicBezTo>
                    <a:pt x="21358" y="16917"/>
                    <a:pt x="21535" y="18921"/>
                    <a:pt x="21245" y="20924"/>
                  </a:cubicBez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8" name="Google Shape;78;p16"/>
            <p:cNvSpPr/>
            <p:nvPr/>
          </p:nvSpPr>
          <p:spPr>
            <a:xfrm>
              <a:off x="12032822" y="3289847"/>
              <a:ext cx="617505" cy="778894"/>
            </a:xfrm>
            <a:custGeom>
              <a:avLst/>
              <a:gdLst/>
              <a:ahLst/>
              <a:cxnLst/>
              <a:rect l="l" t="t" r="r" b="b"/>
              <a:pathLst>
                <a:path w="21543" h="21398" extrusionOk="0">
                  <a:moveTo>
                    <a:pt x="16519" y="112"/>
                  </a:moveTo>
                  <a:cubicBezTo>
                    <a:pt x="18172" y="138"/>
                    <a:pt x="19825" y="163"/>
                    <a:pt x="21478" y="189"/>
                  </a:cubicBezTo>
                  <a:cubicBezTo>
                    <a:pt x="21494" y="7250"/>
                    <a:pt x="21510" y="14324"/>
                    <a:pt x="21543" y="21386"/>
                  </a:cubicBezTo>
                  <a:cubicBezTo>
                    <a:pt x="18161" y="21480"/>
                    <a:pt x="15565" y="20441"/>
                    <a:pt x="13754" y="18267"/>
                  </a:cubicBezTo>
                  <a:cubicBezTo>
                    <a:pt x="11136" y="15123"/>
                    <a:pt x="8550" y="11966"/>
                    <a:pt x="5965" y="8797"/>
                  </a:cubicBezTo>
                  <a:cubicBezTo>
                    <a:pt x="5850" y="8668"/>
                    <a:pt x="5883" y="8475"/>
                    <a:pt x="5834" y="8307"/>
                  </a:cubicBezTo>
                  <a:cubicBezTo>
                    <a:pt x="4885" y="8475"/>
                    <a:pt x="5359" y="9067"/>
                    <a:pt x="5359" y="9441"/>
                  </a:cubicBezTo>
                  <a:cubicBezTo>
                    <a:pt x="5327" y="12997"/>
                    <a:pt x="5343" y="16554"/>
                    <a:pt x="5327" y="20110"/>
                  </a:cubicBezTo>
                  <a:cubicBezTo>
                    <a:pt x="5327" y="20535"/>
                    <a:pt x="5441" y="20973"/>
                    <a:pt x="5212" y="21398"/>
                  </a:cubicBezTo>
                  <a:cubicBezTo>
                    <a:pt x="3527" y="21398"/>
                    <a:pt x="1825" y="21398"/>
                    <a:pt x="139" y="21398"/>
                  </a:cubicBezTo>
                  <a:cubicBezTo>
                    <a:pt x="107" y="21321"/>
                    <a:pt x="25" y="21231"/>
                    <a:pt x="25" y="21154"/>
                  </a:cubicBezTo>
                  <a:cubicBezTo>
                    <a:pt x="25" y="14170"/>
                    <a:pt x="-57" y="7186"/>
                    <a:pt x="74" y="202"/>
                  </a:cubicBezTo>
                  <a:cubicBezTo>
                    <a:pt x="1759" y="-120"/>
                    <a:pt x="3461" y="9"/>
                    <a:pt x="5163" y="138"/>
                  </a:cubicBezTo>
                  <a:cubicBezTo>
                    <a:pt x="8845" y="4609"/>
                    <a:pt x="12510" y="9093"/>
                    <a:pt x="16192" y="13564"/>
                  </a:cubicBezTo>
                  <a:lnTo>
                    <a:pt x="16552" y="13448"/>
                  </a:lnTo>
                  <a:lnTo>
                    <a:pt x="16552" y="125"/>
                  </a:ln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9" name="Google Shape;79;p16"/>
            <p:cNvSpPr/>
            <p:nvPr/>
          </p:nvSpPr>
          <p:spPr>
            <a:xfrm>
              <a:off x="6611086" y="3289160"/>
              <a:ext cx="531105" cy="803664"/>
            </a:xfrm>
            <a:custGeom>
              <a:avLst/>
              <a:gdLst/>
              <a:ahLst/>
              <a:cxnLst/>
              <a:rect l="l" t="t" r="r" b="b"/>
              <a:pathLst>
                <a:path w="20959" h="21162" extrusionOk="0">
                  <a:moveTo>
                    <a:pt x="20959" y="125"/>
                  </a:moveTo>
                  <a:cubicBezTo>
                    <a:pt x="20959" y="4509"/>
                    <a:pt x="20959" y="8881"/>
                    <a:pt x="20959" y="13265"/>
                  </a:cubicBezTo>
                  <a:cubicBezTo>
                    <a:pt x="20534" y="13735"/>
                    <a:pt x="21070" y="14303"/>
                    <a:pt x="20608" y="14760"/>
                  </a:cubicBezTo>
                  <a:cubicBezTo>
                    <a:pt x="21459" y="16526"/>
                    <a:pt x="19941" y="17859"/>
                    <a:pt x="18461" y="19008"/>
                  </a:cubicBezTo>
                  <a:cubicBezTo>
                    <a:pt x="15240" y="21515"/>
                    <a:pt x="10964" y="21478"/>
                    <a:pt x="6615" y="20675"/>
                  </a:cubicBezTo>
                  <a:cubicBezTo>
                    <a:pt x="3709" y="20132"/>
                    <a:pt x="1506" y="18946"/>
                    <a:pt x="710" y="16933"/>
                  </a:cubicBezTo>
                  <a:cubicBezTo>
                    <a:pt x="340" y="15982"/>
                    <a:pt x="377" y="14970"/>
                    <a:pt x="229" y="13982"/>
                  </a:cubicBezTo>
                  <a:cubicBezTo>
                    <a:pt x="-141" y="13241"/>
                    <a:pt x="44" y="12487"/>
                    <a:pt x="63" y="11746"/>
                  </a:cubicBezTo>
                  <a:cubicBezTo>
                    <a:pt x="100" y="7893"/>
                    <a:pt x="-67" y="4040"/>
                    <a:pt x="137" y="187"/>
                  </a:cubicBezTo>
                  <a:cubicBezTo>
                    <a:pt x="2062" y="-85"/>
                    <a:pt x="3986" y="14"/>
                    <a:pt x="5930" y="137"/>
                  </a:cubicBezTo>
                  <a:cubicBezTo>
                    <a:pt x="6282" y="2632"/>
                    <a:pt x="5985" y="5127"/>
                    <a:pt x="6078" y="7621"/>
                  </a:cubicBezTo>
                  <a:cubicBezTo>
                    <a:pt x="6171" y="9906"/>
                    <a:pt x="5874" y="12191"/>
                    <a:pt x="6245" y="14476"/>
                  </a:cubicBezTo>
                  <a:cubicBezTo>
                    <a:pt x="6541" y="16340"/>
                    <a:pt x="8021" y="17341"/>
                    <a:pt x="10446" y="17267"/>
                  </a:cubicBezTo>
                  <a:cubicBezTo>
                    <a:pt x="12686" y="17205"/>
                    <a:pt x="15314" y="16007"/>
                    <a:pt x="14962" y="14191"/>
                  </a:cubicBezTo>
                  <a:cubicBezTo>
                    <a:pt x="14907" y="13945"/>
                    <a:pt x="14999" y="13698"/>
                    <a:pt x="15018" y="13438"/>
                  </a:cubicBezTo>
                  <a:cubicBezTo>
                    <a:pt x="15314" y="10314"/>
                    <a:pt x="15055" y="7177"/>
                    <a:pt x="15147" y="4040"/>
                  </a:cubicBezTo>
                  <a:cubicBezTo>
                    <a:pt x="15184" y="2743"/>
                    <a:pt x="15018" y="1446"/>
                    <a:pt x="15240" y="162"/>
                  </a:cubicBezTo>
                  <a:cubicBezTo>
                    <a:pt x="17146" y="-73"/>
                    <a:pt x="19053" y="-23"/>
                    <a:pt x="20959" y="125"/>
                  </a:cubicBez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0" name="Google Shape;80;p16"/>
            <p:cNvSpPr/>
            <p:nvPr/>
          </p:nvSpPr>
          <p:spPr>
            <a:xfrm>
              <a:off x="4910138" y="3289153"/>
              <a:ext cx="394198" cy="779120"/>
            </a:xfrm>
            <a:custGeom>
              <a:avLst/>
              <a:gdLst/>
              <a:ahLst/>
              <a:cxnLst/>
              <a:rect l="l" t="t" r="r" b="b"/>
              <a:pathLst>
                <a:path w="21333" h="21564" extrusionOk="0">
                  <a:moveTo>
                    <a:pt x="21041" y="4118"/>
                  </a:moveTo>
                  <a:cubicBezTo>
                    <a:pt x="16879" y="4118"/>
                    <a:pt x="12716" y="4131"/>
                    <a:pt x="8528" y="4144"/>
                  </a:cubicBezTo>
                  <a:cubicBezTo>
                    <a:pt x="8223" y="5377"/>
                    <a:pt x="8046" y="6623"/>
                    <a:pt x="8579" y="7856"/>
                  </a:cubicBezTo>
                  <a:lnTo>
                    <a:pt x="8528" y="7830"/>
                  </a:lnTo>
                  <a:cubicBezTo>
                    <a:pt x="11574" y="8155"/>
                    <a:pt x="14645" y="7895"/>
                    <a:pt x="17716" y="7986"/>
                  </a:cubicBezTo>
                  <a:cubicBezTo>
                    <a:pt x="18808" y="8025"/>
                    <a:pt x="19950" y="7882"/>
                    <a:pt x="21016" y="8090"/>
                  </a:cubicBezTo>
                  <a:cubicBezTo>
                    <a:pt x="21371" y="9336"/>
                    <a:pt x="21295" y="10582"/>
                    <a:pt x="21067" y="11815"/>
                  </a:cubicBezTo>
                  <a:cubicBezTo>
                    <a:pt x="17818" y="12114"/>
                    <a:pt x="14543" y="11854"/>
                    <a:pt x="11295" y="11945"/>
                  </a:cubicBezTo>
                  <a:cubicBezTo>
                    <a:pt x="10381" y="11971"/>
                    <a:pt x="9391" y="11802"/>
                    <a:pt x="8528" y="12088"/>
                  </a:cubicBezTo>
                  <a:lnTo>
                    <a:pt x="8579" y="12062"/>
                  </a:lnTo>
                  <a:cubicBezTo>
                    <a:pt x="7944" y="13607"/>
                    <a:pt x="8426" y="15177"/>
                    <a:pt x="8299" y="16735"/>
                  </a:cubicBezTo>
                  <a:cubicBezTo>
                    <a:pt x="8147" y="18345"/>
                    <a:pt x="8528" y="19954"/>
                    <a:pt x="8096" y="21564"/>
                  </a:cubicBezTo>
                  <a:cubicBezTo>
                    <a:pt x="5482" y="21564"/>
                    <a:pt x="2842" y="21564"/>
                    <a:pt x="228" y="21564"/>
                  </a:cubicBezTo>
                  <a:cubicBezTo>
                    <a:pt x="-102" y="21188"/>
                    <a:pt x="50" y="20785"/>
                    <a:pt x="50" y="20396"/>
                  </a:cubicBezTo>
                  <a:cubicBezTo>
                    <a:pt x="50" y="14048"/>
                    <a:pt x="101" y="7714"/>
                    <a:pt x="0" y="1366"/>
                  </a:cubicBezTo>
                  <a:cubicBezTo>
                    <a:pt x="0" y="237"/>
                    <a:pt x="660" y="-23"/>
                    <a:pt x="2766" y="3"/>
                  </a:cubicBezTo>
                  <a:cubicBezTo>
                    <a:pt x="8096" y="81"/>
                    <a:pt x="13452" y="81"/>
                    <a:pt x="18782" y="3"/>
                  </a:cubicBezTo>
                  <a:cubicBezTo>
                    <a:pt x="20914" y="-36"/>
                    <a:pt x="21498" y="340"/>
                    <a:pt x="21295" y="1353"/>
                  </a:cubicBezTo>
                  <a:cubicBezTo>
                    <a:pt x="21092" y="2262"/>
                    <a:pt x="21498" y="3196"/>
                    <a:pt x="21067" y="4105"/>
                  </a:cubicBez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1" name="Google Shape;81;p16"/>
            <p:cNvSpPr/>
            <p:nvPr/>
          </p:nvSpPr>
          <p:spPr>
            <a:xfrm>
              <a:off x="9886877" y="3290308"/>
              <a:ext cx="438303" cy="777964"/>
            </a:xfrm>
            <a:custGeom>
              <a:avLst/>
              <a:gdLst/>
              <a:ahLst/>
              <a:cxnLst/>
              <a:rect l="l" t="t" r="r" b="b"/>
              <a:pathLst>
                <a:path w="21137" h="21493" extrusionOk="0">
                  <a:moveTo>
                    <a:pt x="0" y="4130"/>
                  </a:moveTo>
                  <a:cubicBezTo>
                    <a:pt x="0" y="2795"/>
                    <a:pt x="0" y="1448"/>
                    <a:pt x="0" y="113"/>
                  </a:cubicBezTo>
                  <a:cubicBezTo>
                    <a:pt x="6582" y="-107"/>
                    <a:pt x="13164" y="74"/>
                    <a:pt x="19723" y="10"/>
                  </a:cubicBezTo>
                  <a:cubicBezTo>
                    <a:pt x="20627" y="10"/>
                    <a:pt x="20967" y="230"/>
                    <a:pt x="20921" y="722"/>
                  </a:cubicBezTo>
                  <a:cubicBezTo>
                    <a:pt x="20921" y="891"/>
                    <a:pt x="20921" y="683"/>
                    <a:pt x="20921" y="852"/>
                  </a:cubicBezTo>
                  <a:cubicBezTo>
                    <a:pt x="20854" y="1901"/>
                    <a:pt x="21600" y="3171"/>
                    <a:pt x="20650" y="3936"/>
                  </a:cubicBezTo>
                  <a:cubicBezTo>
                    <a:pt x="19677" y="4726"/>
                    <a:pt x="17370" y="4208"/>
                    <a:pt x="15674" y="4195"/>
                  </a:cubicBezTo>
                  <a:cubicBezTo>
                    <a:pt x="14068" y="4195"/>
                    <a:pt x="14000" y="4622"/>
                    <a:pt x="14000" y="5322"/>
                  </a:cubicBezTo>
                  <a:cubicBezTo>
                    <a:pt x="14023" y="10233"/>
                    <a:pt x="14023" y="15144"/>
                    <a:pt x="14000" y="20055"/>
                  </a:cubicBezTo>
                  <a:cubicBezTo>
                    <a:pt x="14000" y="20534"/>
                    <a:pt x="14159" y="21027"/>
                    <a:pt x="13842" y="21493"/>
                  </a:cubicBezTo>
                  <a:cubicBezTo>
                    <a:pt x="11512" y="21493"/>
                    <a:pt x="9160" y="21493"/>
                    <a:pt x="6831" y="21493"/>
                  </a:cubicBezTo>
                  <a:cubicBezTo>
                    <a:pt x="6446" y="20055"/>
                    <a:pt x="6695" y="18604"/>
                    <a:pt x="6672" y="17152"/>
                  </a:cubicBezTo>
                  <a:cubicBezTo>
                    <a:pt x="6627" y="13278"/>
                    <a:pt x="6672" y="9404"/>
                    <a:pt x="6650" y="5542"/>
                  </a:cubicBezTo>
                  <a:cubicBezTo>
                    <a:pt x="6650" y="5115"/>
                    <a:pt x="6921" y="4661"/>
                    <a:pt x="6356" y="4273"/>
                  </a:cubicBezTo>
                  <a:cubicBezTo>
                    <a:pt x="4252" y="4104"/>
                    <a:pt x="2103" y="4376"/>
                    <a:pt x="23" y="4117"/>
                  </a:cubicBez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2" name="Google Shape;82;p16"/>
            <p:cNvSpPr/>
            <p:nvPr/>
          </p:nvSpPr>
          <p:spPr>
            <a:xfrm>
              <a:off x="10569422" y="3289136"/>
              <a:ext cx="149025" cy="780872"/>
            </a:xfrm>
            <a:custGeom>
              <a:avLst/>
              <a:gdLst/>
              <a:ahLst/>
              <a:cxnLst/>
              <a:rect l="l" t="t" r="r" b="b"/>
              <a:pathLst>
                <a:path w="21380" h="21406" extrusionOk="0">
                  <a:moveTo>
                    <a:pt x="21178" y="131"/>
                  </a:moveTo>
                  <a:cubicBezTo>
                    <a:pt x="21178" y="6791"/>
                    <a:pt x="21178" y="13451"/>
                    <a:pt x="21380" y="20098"/>
                  </a:cubicBezTo>
                  <a:cubicBezTo>
                    <a:pt x="21380" y="21037"/>
                    <a:pt x="20236" y="21474"/>
                    <a:pt x="14920" y="21397"/>
                  </a:cubicBezTo>
                  <a:cubicBezTo>
                    <a:pt x="10143" y="21320"/>
                    <a:pt x="5365" y="21371"/>
                    <a:pt x="587" y="21358"/>
                  </a:cubicBezTo>
                  <a:cubicBezTo>
                    <a:pt x="453" y="21281"/>
                    <a:pt x="116" y="21191"/>
                    <a:pt x="116" y="21114"/>
                  </a:cubicBezTo>
                  <a:cubicBezTo>
                    <a:pt x="116" y="14145"/>
                    <a:pt x="-220" y="7177"/>
                    <a:pt x="251" y="208"/>
                  </a:cubicBezTo>
                  <a:cubicBezTo>
                    <a:pt x="7182" y="-126"/>
                    <a:pt x="14180" y="15"/>
                    <a:pt x="21178" y="131"/>
                  </a:cubicBez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3" name="Google Shape;83;p16"/>
            <p:cNvSpPr/>
            <p:nvPr/>
          </p:nvSpPr>
          <p:spPr>
            <a:xfrm>
              <a:off x="-1" y="1889"/>
              <a:ext cx="4064035" cy="4069010"/>
            </a:xfrm>
            <a:custGeom>
              <a:avLst/>
              <a:gdLst/>
              <a:ahLst/>
              <a:cxnLst/>
              <a:rect l="l" t="t" r="r" b="b"/>
              <a:pathLst>
                <a:path w="21563" h="21574" extrusionOk="0">
                  <a:moveTo>
                    <a:pt x="21540" y="11215"/>
                  </a:moveTo>
                  <a:cubicBezTo>
                    <a:pt x="21540" y="10947"/>
                    <a:pt x="21540" y="10681"/>
                    <a:pt x="21540" y="10412"/>
                  </a:cubicBezTo>
                  <a:cubicBezTo>
                    <a:pt x="21550" y="10315"/>
                    <a:pt x="21518" y="10213"/>
                    <a:pt x="21563" y="10119"/>
                  </a:cubicBezTo>
                  <a:cubicBezTo>
                    <a:pt x="21528" y="9927"/>
                    <a:pt x="21533" y="9733"/>
                    <a:pt x="21508" y="9544"/>
                  </a:cubicBezTo>
                  <a:cubicBezTo>
                    <a:pt x="21326" y="8159"/>
                    <a:pt x="20926" y="6846"/>
                    <a:pt x="20241" y="5620"/>
                  </a:cubicBezTo>
                  <a:cubicBezTo>
                    <a:pt x="19572" y="4424"/>
                    <a:pt x="18721" y="3374"/>
                    <a:pt x="17673" y="2499"/>
                  </a:cubicBezTo>
                  <a:cubicBezTo>
                    <a:pt x="16912" y="1863"/>
                    <a:pt x="16068" y="1345"/>
                    <a:pt x="15150" y="942"/>
                  </a:cubicBezTo>
                  <a:cubicBezTo>
                    <a:pt x="13876" y="383"/>
                    <a:pt x="12549" y="92"/>
                    <a:pt x="11166" y="30"/>
                  </a:cubicBezTo>
                  <a:cubicBezTo>
                    <a:pt x="10897" y="-10"/>
                    <a:pt x="10628" y="-10"/>
                    <a:pt x="10360" y="30"/>
                  </a:cubicBezTo>
                  <a:cubicBezTo>
                    <a:pt x="9735" y="40"/>
                    <a:pt x="9113" y="122"/>
                    <a:pt x="8506" y="256"/>
                  </a:cubicBezTo>
                  <a:cubicBezTo>
                    <a:pt x="7431" y="492"/>
                    <a:pt x="6388" y="826"/>
                    <a:pt x="5437" y="1415"/>
                  </a:cubicBezTo>
                  <a:cubicBezTo>
                    <a:pt x="4492" y="1999"/>
                    <a:pt x="3606" y="2648"/>
                    <a:pt x="2857" y="3484"/>
                  </a:cubicBezTo>
                  <a:cubicBezTo>
                    <a:pt x="2292" y="4116"/>
                    <a:pt x="1784" y="4775"/>
                    <a:pt x="1364" y="5513"/>
                  </a:cubicBezTo>
                  <a:cubicBezTo>
                    <a:pt x="921" y="6291"/>
                    <a:pt x="607" y="7112"/>
                    <a:pt x="358" y="7965"/>
                  </a:cubicBezTo>
                  <a:cubicBezTo>
                    <a:pt x="159" y="8651"/>
                    <a:pt x="95" y="9360"/>
                    <a:pt x="7" y="10066"/>
                  </a:cubicBezTo>
                  <a:cubicBezTo>
                    <a:pt x="7" y="10148"/>
                    <a:pt x="2" y="10233"/>
                    <a:pt x="0" y="10315"/>
                  </a:cubicBezTo>
                  <a:lnTo>
                    <a:pt x="0" y="11285"/>
                  </a:lnTo>
                  <a:cubicBezTo>
                    <a:pt x="0" y="11367"/>
                    <a:pt x="5" y="11451"/>
                    <a:pt x="7" y="11534"/>
                  </a:cubicBezTo>
                  <a:cubicBezTo>
                    <a:pt x="80" y="12332"/>
                    <a:pt x="184" y="13125"/>
                    <a:pt x="411" y="13896"/>
                  </a:cubicBezTo>
                  <a:cubicBezTo>
                    <a:pt x="672" y="14784"/>
                    <a:pt x="1028" y="15629"/>
                    <a:pt x="1515" y="16418"/>
                  </a:cubicBezTo>
                  <a:cubicBezTo>
                    <a:pt x="2143" y="17430"/>
                    <a:pt x="2924" y="18305"/>
                    <a:pt x="3827" y="19081"/>
                  </a:cubicBezTo>
                  <a:cubicBezTo>
                    <a:pt x="4494" y="19653"/>
                    <a:pt x="5228" y="20115"/>
                    <a:pt x="6010" y="20503"/>
                  </a:cubicBezTo>
                  <a:cubicBezTo>
                    <a:pt x="6933" y="20961"/>
                    <a:pt x="7916" y="21272"/>
                    <a:pt x="8936" y="21431"/>
                  </a:cubicBezTo>
                  <a:cubicBezTo>
                    <a:pt x="9302" y="21488"/>
                    <a:pt x="9670" y="21588"/>
                    <a:pt x="10048" y="21518"/>
                  </a:cubicBezTo>
                  <a:cubicBezTo>
                    <a:pt x="10123" y="21573"/>
                    <a:pt x="10215" y="21518"/>
                    <a:pt x="10290" y="21558"/>
                  </a:cubicBezTo>
                  <a:cubicBezTo>
                    <a:pt x="10952" y="21590"/>
                    <a:pt x="11614" y="21578"/>
                    <a:pt x="12271" y="21488"/>
                  </a:cubicBezTo>
                  <a:cubicBezTo>
                    <a:pt x="13418" y="21331"/>
                    <a:pt x="14523" y="21013"/>
                    <a:pt x="15558" y="20491"/>
                  </a:cubicBezTo>
                  <a:cubicBezTo>
                    <a:pt x="16927" y="19797"/>
                    <a:pt x="18114" y="18877"/>
                    <a:pt x="19099" y="17686"/>
                  </a:cubicBezTo>
                  <a:cubicBezTo>
                    <a:pt x="19771" y="16875"/>
                    <a:pt x="20294" y="15980"/>
                    <a:pt x="20717" y="15030"/>
                  </a:cubicBezTo>
                  <a:cubicBezTo>
                    <a:pt x="21130" y="14100"/>
                    <a:pt x="21379" y="13113"/>
                    <a:pt x="21498" y="12103"/>
                  </a:cubicBezTo>
                  <a:cubicBezTo>
                    <a:pt x="21523" y="11904"/>
                    <a:pt x="21600" y="11693"/>
                    <a:pt x="21510" y="11484"/>
                  </a:cubicBezTo>
                  <a:cubicBezTo>
                    <a:pt x="21558" y="11399"/>
                    <a:pt x="21525" y="11307"/>
                    <a:pt x="21535" y="11218"/>
                  </a:cubicBezTo>
                  <a:close/>
                  <a:moveTo>
                    <a:pt x="17223" y="12195"/>
                  </a:moveTo>
                  <a:cubicBezTo>
                    <a:pt x="17171" y="13319"/>
                    <a:pt x="16578" y="14177"/>
                    <a:pt x="15864" y="14975"/>
                  </a:cubicBezTo>
                  <a:cubicBezTo>
                    <a:pt x="15593" y="15276"/>
                    <a:pt x="15289" y="15545"/>
                    <a:pt x="15008" y="15836"/>
                  </a:cubicBezTo>
                  <a:cubicBezTo>
                    <a:pt x="14891" y="15957"/>
                    <a:pt x="14782" y="16089"/>
                    <a:pt x="14692" y="16229"/>
                  </a:cubicBezTo>
                  <a:cubicBezTo>
                    <a:pt x="14451" y="16604"/>
                    <a:pt x="14326" y="17004"/>
                    <a:pt x="14508" y="17469"/>
                  </a:cubicBezTo>
                  <a:cubicBezTo>
                    <a:pt x="14403" y="17469"/>
                    <a:pt x="14321" y="17469"/>
                    <a:pt x="14237" y="17469"/>
                  </a:cubicBezTo>
                  <a:cubicBezTo>
                    <a:pt x="11955" y="17469"/>
                    <a:pt x="9673" y="17469"/>
                    <a:pt x="7391" y="17474"/>
                  </a:cubicBezTo>
                  <a:cubicBezTo>
                    <a:pt x="7209" y="17474"/>
                    <a:pt x="7070" y="17425"/>
                    <a:pt x="6933" y="17313"/>
                  </a:cubicBezTo>
                  <a:cubicBezTo>
                    <a:pt x="6383" y="16868"/>
                    <a:pt x="5771" y="16502"/>
                    <a:pt x="5303" y="15953"/>
                  </a:cubicBezTo>
                  <a:cubicBezTo>
                    <a:pt x="3857" y="14252"/>
                    <a:pt x="4011" y="11631"/>
                    <a:pt x="5651" y="10116"/>
                  </a:cubicBezTo>
                  <a:cubicBezTo>
                    <a:pt x="6338" y="9482"/>
                    <a:pt x="7125" y="8990"/>
                    <a:pt x="7898" y="8477"/>
                  </a:cubicBezTo>
                  <a:cubicBezTo>
                    <a:pt x="8314" y="8201"/>
                    <a:pt x="8727" y="7925"/>
                    <a:pt x="9120" y="7619"/>
                  </a:cubicBezTo>
                  <a:cubicBezTo>
                    <a:pt x="9924" y="6995"/>
                    <a:pt x="10178" y="6172"/>
                    <a:pt x="10031" y="5195"/>
                  </a:cubicBezTo>
                  <a:cubicBezTo>
                    <a:pt x="9954" y="4685"/>
                    <a:pt x="9815" y="4193"/>
                    <a:pt x="9611" y="3718"/>
                  </a:cubicBezTo>
                  <a:cubicBezTo>
                    <a:pt x="9593" y="3678"/>
                    <a:pt x="9546" y="3636"/>
                    <a:pt x="9611" y="3541"/>
                  </a:cubicBezTo>
                  <a:cubicBezTo>
                    <a:pt x="10551" y="4138"/>
                    <a:pt x="11253" y="4944"/>
                    <a:pt x="11726" y="5941"/>
                  </a:cubicBezTo>
                  <a:cubicBezTo>
                    <a:pt x="12470" y="7503"/>
                    <a:pt x="12435" y="9097"/>
                    <a:pt x="11870" y="10700"/>
                  </a:cubicBezTo>
                  <a:cubicBezTo>
                    <a:pt x="12403" y="10715"/>
                    <a:pt x="13435" y="9731"/>
                    <a:pt x="13804" y="8828"/>
                  </a:cubicBezTo>
                  <a:cubicBezTo>
                    <a:pt x="14177" y="7913"/>
                    <a:pt x="14149" y="6993"/>
                    <a:pt x="13828" y="6060"/>
                  </a:cubicBezTo>
                  <a:cubicBezTo>
                    <a:pt x="14759" y="6973"/>
                    <a:pt x="15366" y="8047"/>
                    <a:pt x="15538" y="9343"/>
                  </a:cubicBezTo>
                  <a:cubicBezTo>
                    <a:pt x="15707" y="10621"/>
                    <a:pt x="15538" y="11847"/>
                    <a:pt x="14943" y="13003"/>
                  </a:cubicBezTo>
                  <a:cubicBezTo>
                    <a:pt x="15247" y="13006"/>
                    <a:pt x="15687" y="12799"/>
                    <a:pt x="16003" y="12513"/>
                  </a:cubicBezTo>
                  <a:cubicBezTo>
                    <a:pt x="16317" y="12230"/>
                    <a:pt x="16533" y="11887"/>
                    <a:pt x="16658" y="11481"/>
                  </a:cubicBezTo>
                  <a:cubicBezTo>
                    <a:pt x="16780" y="11086"/>
                    <a:pt x="16772" y="10686"/>
                    <a:pt x="16718" y="10280"/>
                  </a:cubicBezTo>
                  <a:cubicBezTo>
                    <a:pt x="17103" y="10870"/>
                    <a:pt x="17258" y="11506"/>
                    <a:pt x="17225" y="12198"/>
                  </a:cubicBez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4" name="Google Shape;84;p16"/>
            <p:cNvSpPr/>
            <p:nvPr/>
          </p:nvSpPr>
          <p:spPr>
            <a:xfrm>
              <a:off x="10970758" y="3269982"/>
              <a:ext cx="810205" cy="819009"/>
            </a:xfrm>
            <a:custGeom>
              <a:avLst/>
              <a:gdLst/>
              <a:ahLst/>
              <a:cxnLst/>
              <a:rect l="l" t="t" r="r" b="b"/>
              <a:pathLst>
                <a:path w="21481" h="21237" extrusionOk="0">
                  <a:moveTo>
                    <a:pt x="21463" y="10033"/>
                  </a:moveTo>
                  <a:cubicBezTo>
                    <a:pt x="21326" y="5193"/>
                    <a:pt x="16986" y="523"/>
                    <a:pt x="12049" y="146"/>
                  </a:cubicBezTo>
                  <a:cubicBezTo>
                    <a:pt x="11216" y="-49"/>
                    <a:pt x="10371" y="-49"/>
                    <a:pt x="9538" y="146"/>
                  </a:cubicBezTo>
                  <a:cubicBezTo>
                    <a:pt x="4402" y="340"/>
                    <a:pt x="62" y="5485"/>
                    <a:pt x="149" y="9827"/>
                  </a:cubicBezTo>
                  <a:cubicBezTo>
                    <a:pt x="-50" y="10483"/>
                    <a:pt x="-50" y="11128"/>
                    <a:pt x="149" y="11785"/>
                  </a:cubicBezTo>
                  <a:cubicBezTo>
                    <a:pt x="298" y="16662"/>
                    <a:pt x="4340" y="20614"/>
                    <a:pt x="8990" y="21125"/>
                  </a:cubicBezTo>
                  <a:cubicBezTo>
                    <a:pt x="12858" y="21551"/>
                    <a:pt x="16228" y="20821"/>
                    <a:pt x="18889" y="17890"/>
                  </a:cubicBezTo>
                  <a:cubicBezTo>
                    <a:pt x="20941" y="15640"/>
                    <a:pt x="21550" y="12989"/>
                    <a:pt x="21475" y="10021"/>
                  </a:cubicBezTo>
                  <a:close/>
                  <a:moveTo>
                    <a:pt x="10669" y="17465"/>
                  </a:moveTo>
                  <a:cubicBezTo>
                    <a:pt x="7361" y="17489"/>
                    <a:pt x="4004" y="15056"/>
                    <a:pt x="4190" y="10824"/>
                  </a:cubicBezTo>
                  <a:cubicBezTo>
                    <a:pt x="3817" y="6640"/>
                    <a:pt x="7361" y="3964"/>
                    <a:pt x="10881" y="3940"/>
                  </a:cubicBezTo>
                  <a:cubicBezTo>
                    <a:pt x="14636" y="3916"/>
                    <a:pt x="17596" y="7479"/>
                    <a:pt x="17546" y="10605"/>
                  </a:cubicBezTo>
                  <a:cubicBezTo>
                    <a:pt x="17484" y="14387"/>
                    <a:pt x="14959" y="17440"/>
                    <a:pt x="10682" y="17465"/>
                  </a:cubicBez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5" name="Google Shape;85;p16"/>
            <p:cNvSpPr/>
            <p:nvPr/>
          </p:nvSpPr>
          <p:spPr>
            <a:xfrm>
              <a:off x="5550517" y="3270471"/>
              <a:ext cx="814694" cy="820559"/>
            </a:xfrm>
            <a:custGeom>
              <a:avLst/>
              <a:gdLst/>
              <a:ahLst/>
              <a:cxnLst/>
              <a:rect l="l" t="t" r="r" b="b"/>
              <a:pathLst>
                <a:path w="21489" h="21472" extrusionOk="0">
                  <a:moveTo>
                    <a:pt x="21336" y="9671"/>
                  </a:moveTo>
                  <a:cubicBezTo>
                    <a:pt x="21299" y="8235"/>
                    <a:pt x="21002" y="6861"/>
                    <a:pt x="20222" y="5658"/>
                  </a:cubicBezTo>
                  <a:cubicBezTo>
                    <a:pt x="18280" y="2663"/>
                    <a:pt x="15744" y="491"/>
                    <a:pt x="11983" y="147"/>
                  </a:cubicBezTo>
                  <a:cubicBezTo>
                    <a:pt x="11154" y="-49"/>
                    <a:pt x="10325" y="-49"/>
                    <a:pt x="9497" y="147"/>
                  </a:cubicBezTo>
                  <a:cubicBezTo>
                    <a:pt x="7183" y="454"/>
                    <a:pt x="5167" y="1313"/>
                    <a:pt x="3447" y="2970"/>
                  </a:cubicBezTo>
                  <a:cubicBezTo>
                    <a:pt x="1517" y="4836"/>
                    <a:pt x="466" y="7057"/>
                    <a:pt x="144" y="9671"/>
                  </a:cubicBezTo>
                  <a:cubicBezTo>
                    <a:pt x="-54" y="10407"/>
                    <a:pt x="-42" y="11156"/>
                    <a:pt x="144" y="11892"/>
                  </a:cubicBezTo>
                  <a:cubicBezTo>
                    <a:pt x="280" y="14384"/>
                    <a:pt x="1233" y="16544"/>
                    <a:pt x="2965" y="18336"/>
                  </a:cubicBezTo>
                  <a:cubicBezTo>
                    <a:pt x="5365" y="20839"/>
                    <a:pt x="8371" y="21551"/>
                    <a:pt x="11798" y="21465"/>
                  </a:cubicBezTo>
                  <a:cubicBezTo>
                    <a:pt x="16758" y="21342"/>
                    <a:pt x="21212" y="16777"/>
                    <a:pt x="21336" y="12162"/>
                  </a:cubicBezTo>
                  <a:cubicBezTo>
                    <a:pt x="21546" y="11340"/>
                    <a:pt x="21534" y="10518"/>
                    <a:pt x="21336" y="9683"/>
                  </a:cubicBezTo>
                  <a:close/>
                  <a:moveTo>
                    <a:pt x="17550" y="11635"/>
                  </a:moveTo>
                  <a:cubicBezTo>
                    <a:pt x="16932" y="14494"/>
                    <a:pt x="15410" y="16605"/>
                    <a:pt x="12441" y="17378"/>
                  </a:cubicBezTo>
                  <a:cubicBezTo>
                    <a:pt x="8222" y="18483"/>
                    <a:pt x="4622" y="15832"/>
                    <a:pt x="4165" y="11377"/>
                  </a:cubicBezTo>
                  <a:cubicBezTo>
                    <a:pt x="4004" y="10984"/>
                    <a:pt x="4016" y="10591"/>
                    <a:pt x="4165" y="10199"/>
                  </a:cubicBezTo>
                  <a:cubicBezTo>
                    <a:pt x="4511" y="8149"/>
                    <a:pt x="5266" y="6345"/>
                    <a:pt x="7134" y="5142"/>
                  </a:cubicBezTo>
                  <a:cubicBezTo>
                    <a:pt x="10189" y="3154"/>
                    <a:pt x="13888" y="3694"/>
                    <a:pt x="16202" y="7032"/>
                  </a:cubicBezTo>
                  <a:cubicBezTo>
                    <a:pt x="16833" y="7941"/>
                    <a:pt x="17142" y="8947"/>
                    <a:pt x="17550" y="9929"/>
                  </a:cubicBezTo>
                  <a:cubicBezTo>
                    <a:pt x="17352" y="10506"/>
                    <a:pt x="17352" y="11070"/>
                    <a:pt x="17550" y="11647"/>
                  </a:cubicBez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6" name="Google Shape;86;p16"/>
            <p:cNvSpPr/>
            <p:nvPr/>
          </p:nvSpPr>
          <p:spPr>
            <a:xfrm>
              <a:off x="8270175" y="3289593"/>
              <a:ext cx="620981" cy="780703"/>
            </a:xfrm>
            <a:custGeom>
              <a:avLst/>
              <a:gdLst/>
              <a:ahLst/>
              <a:cxnLst/>
              <a:rect l="l" t="t" r="r" b="b"/>
              <a:pathLst>
                <a:path w="21326" h="21491" extrusionOk="0">
                  <a:moveTo>
                    <a:pt x="21326" y="10190"/>
                  </a:moveTo>
                  <a:cubicBezTo>
                    <a:pt x="21213" y="9635"/>
                    <a:pt x="21165" y="9067"/>
                    <a:pt x="21004" y="8525"/>
                  </a:cubicBezTo>
                  <a:cubicBezTo>
                    <a:pt x="19973" y="4974"/>
                    <a:pt x="17895" y="2121"/>
                    <a:pt x="13289" y="817"/>
                  </a:cubicBezTo>
                  <a:cubicBezTo>
                    <a:pt x="11726" y="378"/>
                    <a:pt x="10115" y="430"/>
                    <a:pt x="8553" y="158"/>
                  </a:cubicBezTo>
                  <a:cubicBezTo>
                    <a:pt x="5718" y="-74"/>
                    <a:pt x="2883" y="-22"/>
                    <a:pt x="48" y="133"/>
                  </a:cubicBezTo>
                  <a:cubicBezTo>
                    <a:pt x="48" y="6846"/>
                    <a:pt x="48" y="13547"/>
                    <a:pt x="0" y="20261"/>
                  </a:cubicBezTo>
                  <a:cubicBezTo>
                    <a:pt x="0" y="21294"/>
                    <a:pt x="483" y="21526"/>
                    <a:pt x="1643" y="21487"/>
                  </a:cubicBezTo>
                  <a:cubicBezTo>
                    <a:pt x="4703" y="21397"/>
                    <a:pt x="7764" y="21436"/>
                    <a:pt x="10808" y="21384"/>
                  </a:cubicBezTo>
                  <a:cubicBezTo>
                    <a:pt x="16752" y="21281"/>
                    <a:pt x="19683" y="17821"/>
                    <a:pt x="20875" y="14128"/>
                  </a:cubicBezTo>
                  <a:cubicBezTo>
                    <a:pt x="21085" y="13495"/>
                    <a:pt x="21600" y="12721"/>
                    <a:pt x="21036" y="11985"/>
                  </a:cubicBezTo>
                  <a:cubicBezTo>
                    <a:pt x="21439" y="11417"/>
                    <a:pt x="20956" y="10758"/>
                    <a:pt x="21326" y="10190"/>
                  </a:cubicBezTo>
                  <a:close/>
                  <a:moveTo>
                    <a:pt x="15801" y="12230"/>
                  </a:moveTo>
                  <a:cubicBezTo>
                    <a:pt x="15383" y="15432"/>
                    <a:pt x="13079" y="17123"/>
                    <a:pt x="9165" y="17511"/>
                  </a:cubicBezTo>
                  <a:cubicBezTo>
                    <a:pt x="7860" y="17098"/>
                    <a:pt x="6411" y="17769"/>
                    <a:pt x="5138" y="17136"/>
                  </a:cubicBezTo>
                  <a:cubicBezTo>
                    <a:pt x="5106" y="12824"/>
                    <a:pt x="5090" y="8525"/>
                    <a:pt x="5138" y="4212"/>
                  </a:cubicBezTo>
                  <a:cubicBezTo>
                    <a:pt x="5879" y="3761"/>
                    <a:pt x="6701" y="3993"/>
                    <a:pt x="7490" y="4045"/>
                  </a:cubicBezTo>
                  <a:cubicBezTo>
                    <a:pt x="8489" y="4212"/>
                    <a:pt x="9487" y="4367"/>
                    <a:pt x="10486" y="4548"/>
                  </a:cubicBezTo>
                  <a:cubicBezTo>
                    <a:pt x="14078" y="5168"/>
                    <a:pt x="14980" y="7621"/>
                    <a:pt x="16107" y="9906"/>
                  </a:cubicBezTo>
                  <a:cubicBezTo>
                    <a:pt x="15689" y="10655"/>
                    <a:pt x="16188" y="11481"/>
                    <a:pt x="15801" y="12230"/>
                  </a:cubicBez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7" name="Google Shape;87;p16"/>
            <p:cNvSpPr/>
            <p:nvPr/>
          </p:nvSpPr>
          <p:spPr>
            <a:xfrm>
              <a:off x="9021042" y="3289371"/>
              <a:ext cx="736170" cy="783913"/>
            </a:xfrm>
            <a:custGeom>
              <a:avLst/>
              <a:gdLst/>
              <a:ahLst/>
              <a:cxnLst/>
              <a:rect l="l" t="t" r="r" b="b"/>
              <a:pathLst>
                <a:path w="21310" h="21324" extrusionOk="0">
                  <a:moveTo>
                    <a:pt x="21222" y="20460"/>
                  </a:moveTo>
                  <a:cubicBezTo>
                    <a:pt x="18425" y="13686"/>
                    <a:pt x="15642" y="6911"/>
                    <a:pt x="12845" y="136"/>
                  </a:cubicBezTo>
                  <a:cubicBezTo>
                    <a:pt x="11365" y="9"/>
                    <a:pt x="9899" y="-119"/>
                    <a:pt x="8419" y="200"/>
                  </a:cubicBezTo>
                  <a:cubicBezTo>
                    <a:pt x="8229" y="544"/>
                    <a:pt x="8012" y="876"/>
                    <a:pt x="7862" y="1233"/>
                  </a:cubicBezTo>
                  <a:cubicBezTo>
                    <a:pt x="6057" y="5622"/>
                    <a:pt x="4265" y="10011"/>
                    <a:pt x="2473" y="14400"/>
                  </a:cubicBezTo>
                  <a:cubicBezTo>
                    <a:pt x="1672" y="16352"/>
                    <a:pt x="911" y="18317"/>
                    <a:pt x="124" y="20282"/>
                  </a:cubicBezTo>
                  <a:cubicBezTo>
                    <a:pt x="-134" y="20920"/>
                    <a:pt x="-25" y="21188"/>
                    <a:pt x="803" y="21239"/>
                  </a:cubicBezTo>
                  <a:cubicBezTo>
                    <a:pt x="4333" y="21455"/>
                    <a:pt x="4333" y="21481"/>
                    <a:pt x="5568" y="18496"/>
                  </a:cubicBezTo>
                  <a:cubicBezTo>
                    <a:pt x="5758" y="18023"/>
                    <a:pt x="5840" y="17500"/>
                    <a:pt x="5975" y="17003"/>
                  </a:cubicBezTo>
                  <a:cubicBezTo>
                    <a:pt x="8487" y="16824"/>
                    <a:pt x="11012" y="16952"/>
                    <a:pt x="13524" y="16939"/>
                  </a:cubicBezTo>
                  <a:cubicBezTo>
                    <a:pt x="14040" y="16939"/>
                    <a:pt x="14610" y="16722"/>
                    <a:pt x="15085" y="17118"/>
                  </a:cubicBezTo>
                  <a:cubicBezTo>
                    <a:pt x="15248" y="17424"/>
                    <a:pt x="15424" y="17730"/>
                    <a:pt x="15547" y="18049"/>
                  </a:cubicBezTo>
                  <a:cubicBezTo>
                    <a:pt x="16371" y="20235"/>
                    <a:pt x="17973" y="21290"/>
                    <a:pt x="20353" y="21213"/>
                  </a:cubicBezTo>
                  <a:cubicBezTo>
                    <a:pt x="20448" y="21213"/>
                    <a:pt x="20543" y="21213"/>
                    <a:pt x="20624" y="21213"/>
                  </a:cubicBezTo>
                  <a:cubicBezTo>
                    <a:pt x="21222" y="21239"/>
                    <a:pt x="21466" y="21085"/>
                    <a:pt x="21208" y="20460"/>
                  </a:cubicBezTo>
                  <a:close/>
                  <a:moveTo>
                    <a:pt x="12573" y="12907"/>
                  </a:moveTo>
                  <a:cubicBezTo>
                    <a:pt x="11297" y="12907"/>
                    <a:pt x="10008" y="12907"/>
                    <a:pt x="8731" y="12907"/>
                  </a:cubicBezTo>
                  <a:cubicBezTo>
                    <a:pt x="8324" y="12907"/>
                    <a:pt x="7795" y="12895"/>
                    <a:pt x="8053" y="12282"/>
                  </a:cubicBezTo>
                  <a:cubicBezTo>
                    <a:pt x="8854" y="10356"/>
                    <a:pt x="9682" y="8442"/>
                    <a:pt x="10496" y="6528"/>
                  </a:cubicBezTo>
                  <a:cubicBezTo>
                    <a:pt x="10605" y="6541"/>
                    <a:pt x="10714" y="6566"/>
                    <a:pt x="10836" y="6579"/>
                  </a:cubicBezTo>
                  <a:cubicBezTo>
                    <a:pt x="11610" y="8442"/>
                    <a:pt x="12383" y="10305"/>
                    <a:pt x="13171" y="12155"/>
                  </a:cubicBezTo>
                  <a:cubicBezTo>
                    <a:pt x="13429" y="12754"/>
                    <a:pt x="13171" y="12920"/>
                    <a:pt x="12573" y="12920"/>
                  </a:cubicBez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8" name="Google Shape;88;p16"/>
            <p:cNvSpPr/>
            <p:nvPr/>
          </p:nvSpPr>
          <p:spPr>
            <a:xfrm>
              <a:off x="1256914" y="1760704"/>
              <a:ext cx="715304" cy="1099849"/>
            </a:xfrm>
            <a:custGeom>
              <a:avLst/>
              <a:gdLst/>
              <a:ahLst/>
              <a:cxnLst/>
              <a:rect l="l" t="t" r="r" b="b"/>
              <a:pathLst>
                <a:path w="20487" h="21600" extrusionOk="0">
                  <a:moveTo>
                    <a:pt x="20474" y="166"/>
                  </a:moveTo>
                  <a:cubicBezTo>
                    <a:pt x="20191" y="1068"/>
                    <a:pt x="19587" y="1897"/>
                    <a:pt x="18956" y="2717"/>
                  </a:cubicBezTo>
                  <a:cubicBezTo>
                    <a:pt x="17156" y="5029"/>
                    <a:pt x="14577" y="6927"/>
                    <a:pt x="11944" y="8797"/>
                  </a:cubicBezTo>
                  <a:cubicBezTo>
                    <a:pt x="10103" y="10095"/>
                    <a:pt x="8223" y="11376"/>
                    <a:pt x="6382" y="12674"/>
                  </a:cubicBezTo>
                  <a:cubicBezTo>
                    <a:pt x="3562" y="14655"/>
                    <a:pt x="2286" y="17059"/>
                    <a:pt x="2353" y="19804"/>
                  </a:cubicBezTo>
                  <a:cubicBezTo>
                    <a:pt x="2366" y="20384"/>
                    <a:pt x="2353" y="20955"/>
                    <a:pt x="2353" y="21600"/>
                  </a:cubicBezTo>
                  <a:cubicBezTo>
                    <a:pt x="-1113" y="18551"/>
                    <a:pt x="-697" y="14194"/>
                    <a:pt x="3253" y="11366"/>
                  </a:cubicBezTo>
                  <a:cubicBezTo>
                    <a:pt x="4811" y="10252"/>
                    <a:pt x="6597" y="9331"/>
                    <a:pt x="8438" y="8465"/>
                  </a:cubicBezTo>
                  <a:cubicBezTo>
                    <a:pt x="13085" y="6291"/>
                    <a:pt x="17129" y="3721"/>
                    <a:pt x="19977" y="350"/>
                  </a:cubicBezTo>
                  <a:cubicBezTo>
                    <a:pt x="20071" y="239"/>
                    <a:pt x="20124" y="120"/>
                    <a:pt x="20191" y="0"/>
                  </a:cubicBezTo>
                  <a:lnTo>
                    <a:pt x="20487" y="157"/>
                  </a:ln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89" name="Google Shape;89;p16"/>
            <p:cNvSpPr/>
            <p:nvPr/>
          </p:nvSpPr>
          <p:spPr>
            <a:xfrm>
              <a:off x="1872059" y="2233943"/>
              <a:ext cx="700033" cy="756447"/>
            </a:xfrm>
            <a:custGeom>
              <a:avLst/>
              <a:gdLst/>
              <a:ahLst/>
              <a:cxnLst/>
              <a:rect l="l" t="t" r="r" b="b"/>
              <a:pathLst>
                <a:path w="20328" h="21491" extrusionOk="0">
                  <a:moveTo>
                    <a:pt x="989" y="21427"/>
                  </a:moveTo>
                  <a:cubicBezTo>
                    <a:pt x="-1272" y="15884"/>
                    <a:pt x="349" y="11699"/>
                    <a:pt x="5810" y="9114"/>
                  </a:cubicBezTo>
                  <a:cubicBezTo>
                    <a:pt x="7635" y="8248"/>
                    <a:pt x="9555" y="7582"/>
                    <a:pt x="11394" y="6742"/>
                  </a:cubicBezTo>
                  <a:cubicBezTo>
                    <a:pt x="14322" y="5410"/>
                    <a:pt x="16814" y="3505"/>
                    <a:pt x="18980" y="1159"/>
                  </a:cubicBezTo>
                  <a:cubicBezTo>
                    <a:pt x="19334" y="773"/>
                    <a:pt x="19593" y="253"/>
                    <a:pt x="20328" y="0"/>
                  </a:cubicBezTo>
                  <a:cubicBezTo>
                    <a:pt x="19470" y="2345"/>
                    <a:pt x="18094" y="4197"/>
                    <a:pt x="16351" y="5796"/>
                  </a:cubicBezTo>
                  <a:cubicBezTo>
                    <a:pt x="13695" y="8235"/>
                    <a:pt x="10549" y="9967"/>
                    <a:pt x="7431" y="11726"/>
                  </a:cubicBezTo>
                  <a:cubicBezTo>
                    <a:pt x="3658" y="13845"/>
                    <a:pt x="1724" y="16990"/>
                    <a:pt x="1465" y="21187"/>
                  </a:cubicBezTo>
                  <a:cubicBezTo>
                    <a:pt x="1356" y="21347"/>
                    <a:pt x="1288" y="21600"/>
                    <a:pt x="989" y="21440"/>
                  </a:cubicBez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90" name="Google Shape;90;p16"/>
            <p:cNvSpPr/>
            <p:nvPr/>
          </p:nvSpPr>
          <p:spPr>
            <a:xfrm>
              <a:off x="2467285" y="2619945"/>
              <a:ext cx="462197" cy="458232"/>
            </a:xfrm>
            <a:custGeom>
              <a:avLst/>
              <a:gdLst/>
              <a:ahLst/>
              <a:cxnLst/>
              <a:rect l="l" t="t" r="r" b="b"/>
              <a:pathLst>
                <a:path w="20273" h="21600" extrusionOk="0">
                  <a:moveTo>
                    <a:pt x="915" y="21600"/>
                  </a:moveTo>
                  <a:cubicBezTo>
                    <a:pt x="-1327" y="15189"/>
                    <a:pt x="627" y="10391"/>
                    <a:pt x="5955" y="8158"/>
                  </a:cubicBezTo>
                  <a:cubicBezTo>
                    <a:pt x="7889" y="7340"/>
                    <a:pt x="9905" y="6743"/>
                    <a:pt x="11880" y="5969"/>
                  </a:cubicBezTo>
                  <a:cubicBezTo>
                    <a:pt x="14966" y="4753"/>
                    <a:pt x="17578" y="2653"/>
                    <a:pt x="20273" y="0"/>
                  </a:cubicBezTo>
                  <a:cubicBezTo>
                    <a:pt x="20108" y="1923"/>
                    <a:pt x="19162" y="2830"/>
                    <a:pt x="18360" y="3781"/>
                  </a:cubicBezTo>
                  <a:cubicBezTo>
                    <a:pt x="16118" y="6434"/>
                    <a:pt x="13155" y="8003"/>
                    <a:pt x="10255" y="9661"/>
                  </a:cubicBezTo>
                  <a:cubicBezTo>
                    <a:pt x="8835" y="10479"/>
                    <a:pt x="7395" y="11209"/>
                    <a:pt x="5996" y="12049"/>
                  </a:cubicBezTo>
                  <a:cubicBezTo>
                    <a:pt x="2787" y="13973"/>
                    <a:pt x="1594" y="17267"/>
                    <a:pt x="915" y="21600"/>
                  </a:cubicBez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cxnSp>
        <p:nvCxnSpPr>
          <p:cNvPr id="91" name="Google Shape;91;p16"/>
          <p:cNvCxnSpPr/>
          <p:nvPr/>
        </p:nvCxnSpPr>
        <p:spPr>
          <a:xfrm>
            <a:off x="15740068" y="5224235"/>
            <a:ext cx="5" cy="3267533"/>
          </a:xfrm>
          <a:prstGeom prst="straightConnector1">
            <a:avLst/>
          </a:prstGeom>
          <a:noFill/>
          <a:ln w="37675" cap="flat" cmpd="sng">
            <a:solidFill>
              <a:srgbClr val="FFFFFF"/>
            </a:solidFill>
            <a:prstDash val="solid"/>
            <a:miter lim="8000"/>
            <a:headEnd type="none" w="sm" len="sm"/>
            <a:tailEnd type="none" w="sm" len="sm"/>
          </a:ln>
        </p:spPr>
      </p:cxnSp>
      <p:cxnSp>
        <p:nvCxnSpPr>
          <p:cNvPr id="92" name="Google Shape;92;p16"/>
          <p:cNvCxnSpPr/>
          <p:nvPr/>
        </p:nvCxnSpPr>
        <p:spPr>
          <a:xfrm flipH="1">
            <a:off x="21316950" y="2303135"/>
            <a:ext cx="1378059" cy="2"/>
          </a:xfrm>
          <a:prstGeom prst="straightConnector1">
            <a:avLst/>
          </a:prstGeom>
          <a:noFill/>
          <a:ln w="57150" cap="flat" cmpd="sng">
            <a:solidFill>
              <a:srgbClr val="F39204"/>
            </a:solidFill>
            <a:prstDash val="solid"/>
            <a:miter lim="8000"/>
            <a:headEnd type="none" w="sm" len="sm"/>
            <a:tailEnd type="none" w="sm" len="sm"/>
          </a:ln>
        </p:spPr>
      </p:cxnSp>
      <p:sp>
        <p:nvSpPr>
          <p:cNvPr id="93" name="Google Shape;93;p16"/>
          <p:cNvSpPr txBox="1"/>
          <p:nvPr/>
        </p:nvSpPr>
        <p:spPr>
          <a:xfrm>
            <a:off x="20452016" y="1600539"/>
            <a:ext cx="435392" cy="55820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FFFF"/>
              </a:buClr>
              <a:buSzPts val="3200"/>
              <a:buFont typeface="Arial"/>
              <a:buNone/>
            </a:pPr>
            <a:r>
              <a:rPr lang="en-US" sz="3200" b="1" i="0" u="none" strike="noStrike" cap="none">
                <a:solidFill>
                  <a:srgbClr val="FFFFFF"/>
                </a:solidFill>
                <a:latin typeface="Arial"/>
                <a:ea typeface="Arial"/>
                <a:cs typeface="Arial"/>
                <a:sym typeface="Arial"/>
              </a:rPr>
              <a:t>R</a:t>
            </a:r>
            <a:endParaRPr/>
          </a:p>
        </p:txBody>
      </p:sp>
      <p:sp>
        <p:nvSpPr>
          <p:cNvPr id="94" name="Google Shape;94;p16"/>
          <p:cNvSpPr txBox="1"/>
          <p:nvPr/>
        </p:nvSpPr>
        <p:spPr>
          <a:xfrm>
            <a:off x="20737056" y="1600539"/>
            <a:ext cx="2027331" cy="55820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FFFF"/>
              </a:buClr>
              <a:buSzPts val="3200"/>
              <a:buFont typeface="Arial"/>
              <a:buNone/>
            </a:pPr>
            <a:r>
              <a:rPr lang="en-US" sz="3200" b="1" i="0" u="none" strike="noStrike" cap="none">
                <a:solidFill>
                  <a:srgbClr val="FFFFFF"/>
                </a:solidFill>
                <a:latin typeface="Arial"/>
                <a:ea typeface="Arial"/>
                <a:cs typeface="Arial"/>
                <a:sym typeface="Arial"/>
              </a:rPr>
              <a:t>OMANIA</a:t>
            </a:r>
            <a:endParaRPr/>
          </a:p>
        </p:txBody>
      </p:sp>
      <p:pic>
        <p:nvPicPr>
          <p:cNvPr id="3" name="Graphic 2">
            <a:extLst>
              <a:ext uri="{FF2B5EF4-FFF2-40B4-BE49-F238E27FC236}">
                <a16:creationId xmlns:a16="http://schemas.microsoft.com/office/drawing/2014/main" id="{88EA1B50-FE89-E7CF-2FB2-09EE92481D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280377" y="5930783"/>
            <a:ext cx="4504505" cy="18712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5"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189" name="Google Shape;189;p25"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190" name="Google Shape;190;p25"/>
          <p:cNvSpPr txBox="1"/>
          <p:nvPr/>
        </p:nvSpPr>
        <p:spPr>
          <a:xfrm>
            <a:off x="1937560" y="1722656"/>
            <a:ext cx="17923855" cy="223637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5000" b="1" i="0" u="none" strike="noStrike" cap="none" dirty="0">
                <a:solidFill>
                  <a:srgbClr val="F8F8F8"/>
                </a:solidFill>
                <a:latin typeface="Arial"/>
                <a:ea typeface="Arial"/>
                <a:cs typeface="Arial"/>
                <a:sym typeface="Arial"/>
              </a:rPr>
              <a:t>Digital Skills</a:t>
            </a:r>
            <a:endParaRPr dirty="0"/>
          </a:p>
        </p:txBody>
      </p:sp>
      <p:cxnSp>
        <p:nvCxnSpPr>
          <p:cNvPr id="191" name="Google Shape;191;p25"/>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192" name="Google Shape;192;p25"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193" name="Google Shape;193;p25"/>
          <p:cNvSpPr txBox="1"/>
          <p:nvPr/>
        </p:nvSpPr>
        <p:spPr>
          <a:xfrm>
            <a:off x="1937560" y="5147755"/>
            <a:ext cx="10644320"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Has anyone heard of digital skills?</a:t>
            </a:r>
            <a:endParaRPr dirty="0"/>
          </a:p>
        </p:txBody>
      </p:sp>
      <p:sp>
        <p:nvSpPr>
          <p:cNvPr id="194" name="Google Shape;194;p25"/>
          <p:cNvSpPr txBox="1"/>
          <p:nvPr/>
        </p:nvSpPr>
        <p:spPr>
          <a:xfrm>
            <a:off x="1937560" y="6330012"/>
            <a:ext cx="19926303"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What might digital skills cover?</a:t>
            </a:r>
            <a:endParaRPr dirty="0"/>
          </a:p>
        </p:txBody>
      </p:sp>
      <p:sp>
        <p:nvSpPr>
          <p:cNvPr id="195" name="Google Shape;195;p25"/>
          <p:cNvSpPr txBox="1"/>
          <p:nvPr/>
        </p:nvSpPr>
        <p:spPr>
          <a:xfrm>
            <a:off x="1937561" y="7472464"/>
            <a:ext cx="17466008" cy="164147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What digital skills do you have? What technology/ software do you use?</a:t>
            </a:r>
            <a:endParaRPr dirty="0"/>
          </a:p>
        </p:txBody>
      </p:sp>
      <p:sp>
        <p:nvSpPr>
          <p:cNvPr id="196" name="Google Shape;196;p25"/>
          <p:cNvSpPr txBox="1"/>
          <p:nvPr/>
        </p:nvSpPr>
        <p:spPr>
          <a:xfrm>
            <a:off x="1937559" y="10027293"/>
            <a:ext cx="18270681" cy="164147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chemeClr val="bg1"/>
                </a:solidFill>
                <a:latin typeface="Arial"/>
                <a:ea typeface="Arial"/>
                <a:cs typeface="Arial"/>
                <a:sym typeface="Arial"/>
              </a:rPr>
              <a:t>Definition: </a:t>
            </a:r>
            <a:r>
              <a:rPr lang="en-US" sz="4400" i="0" u="none" strike="noStrike" cap="none" dirty="0">
                <a:solidFill>
                  <a:schemeClr val="bg1"/>
                </a:solidFill>
                <a:sym typeface="Arial"/>
              </a:rPr>
              <a:t>Is the ability to find, evaluate, use, share, and create content using digital devices, such as computers and smartphones</a:t>
            </a:r>
            <a:r>
              <a:rPr lang="en-US" sz="5000" i="0" u="none" strike="noStrike" cap="none" dirty="0">
                <a:solidFill>
                  <a:schemeClr val="bg1"/>
                </a:solidFill>
                <a:sym typeface="Arial"/>
              </a:rPr>
              <a:t>. </a:t>
            </a:r>
            <a:endParaRP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6"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202" name="Google Shape;202;p26"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203" name="Google Shape;203;p26"/>
          <p:cNvSpPr txBox="1"/>
          <p:nvPr/>
        </p:nvSpPr>
        <p:spPr>
          <a:xfrm>
            <a:off x="2092630" y="1664334"/>
            <a:ext cx="17923855" cy="223637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5000" b="1" i="0" u="none" strike="noStrike" cap="none" dirty="0">
                <a:solidFill>
                  <a:srgbClr val="F8F8F8"/>
                </a:solidFill>
                <a:latin typeface="Arial"/>
                <a:ea typeface="Arial"/>
                <a:cs typeface="Arial"/>
                <a:sym typeface="Arial"/>
              </a:rPr>
              <a:t>CV Writing</a:t>
            </a:r>
            <a:endParaRPr dirty="0"/>
          </a:p>
        </p:txBody>
      </p:sp>
      <p:cxnSp>
        <p:nvCxnSpPr>
          <p:cNvPr id="204" name="Google Shape;204;p26"/>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205" name="Google Shape;205;p26"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206" name="Google Shape;206;p26"/>
          <p:cNvSpPr txBox="1"/>
          <p:nvPr/>
        </p:nvSpPr>
        <p:spPr>
          <a:xfrm>
            <a:off x="2092630" y="4569036"/>
            <a:ext cx="10644320"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What is a CV?</a:t>
            </a:r>
            <a:endParaRPr dirty="0"/>
          </a:p>
        </p:txBody>
      </p:sp>
      <p:sp>
        <p:nvSpPr>
          <p:cNvPr id="207" name="Google Shape;207;p26"/>
          <p:cNvSpPr txBox="1"/>
          <p:nvPr/>
        </p:nvSpPr>
        <p:spPr>
          <a:xfrm>
            <a:off x="2076447" y="5578558"/>
            <a:ext cx="19926303"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Does anyone have a CV?</a:t>
            </a:r>
            <a:endParaRPr dirty="0"/>
          </a:p>
        </p:txBody>
      </p:sp>
      <p:sp>
        <p:nvSpPr>
          <p:cNvPr id="208" name="Google Shape;208;p26"/>
          <p:cNvSpPr txBox="1"/>
          <p:nvPr/>
        </p:nvSpPr>
        <p:spPr>
          <a:xfrm>
            <a:off x="2076446" y="6737521"/>
            <a:ext cx="19926303"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What do you need to include on a CV?</a:t>
            </a:r>
            <a:endParaRPr dirty="0"/>
          </a:p>
        </p:txBody>
      </p:sp>
      <p:sp>
        <p:nvSpPr>
          <p:cNvPr id="209" name="Google Shape;209;p26"/>
          <p:cNvSpPr txBox="1"/>
          <p:nvPr/>
        </p:nvSpPr>
        <p:spPr>
          <a:xfrm>
            <a:off x="2092631" y="8837018"/>
            <a:ext cx="17713274" cy="222625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chemeClr val="bg1"/>
                </a:solidFill>
                <a:latin typeface="Arial"/>
                <a:ea typeface="Arial"/>
                <a:cs typeface="Arial"/>
                <a:sym typeface="Arial"/>
              </a:rPr>
              <a:t>Definition: </a:t>
            </a:r>
            <a:r>
              <a:rPr lang="en-US" sz="4400" i="0" u="none" strike="noStrike" cap="none" dirty="0">
                <a:solidFill>
                  <a:schemeClr val="bg1"/>
                </a:solidFill>
                <a:sym typeface="Arial"/>
              </a:rPr>
              <a:t>A CV is a document used when applying for jobs. It should include a personal statement, relevant qualifications and work-experience. As well as skills, hobbies, volunteering and references</a:t>
            </a:r>
            <a:endParaRP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7"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215" name="Google Shape;215;p27"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216" name="Google Shape;216;p27"/>
          <p:cNvSpPr txBox="1"/>
          <p:nvPr/>
        </p:nvSpPr>
        <p:spPr>
          <a:xfrm>
            <a:off x="1846120" y="1615065"/>
            <a:ext cx="17923855" cy="223637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5000" b="1" i="0" u="none" strike="noStrike" cap="none" dirty="0">
                <a:solidFill>
                  <a:srgbClr val="F8F8F8"/>
                </a:solidFill>
                <a:latin typeface="Arial"/>
                <a:ea typeface="Arial"/>
                <a:cs typeface="Arial"/>
                <a:sym typeface="Arial"/>
              </a:rPr>
              <a:t>Interview Skills</a:t>
            </a:r>
            <a:endParaRPr dirty="0"/>
          </a:p>
        </p:txBody>
      </p:sp>
      <p:cxnSp>
        <p:nvCxnSpPr>
          <p:cNvPr id="217" name="Google Shape;217;p27"/>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218" name="Google Shape;218;p27"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219" name="Google Shape;219;p27"/>
          <p:cNvSpPr txBox="1"/>
          <p:nvPr/>
        </p:nvSpPr>
        <p:spPr>
          <a:xfrm>
            <a:off x="1846120" y="4715015"/>
            <a:ext cx="14248071"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What skills do you think are needed for a CV?</a:t>
            </a:r>
            <a:endParaRPr dirty="0"/>
          </a:p>
        </p:txBody>
      </p:sp>
      <p:sp>
        <p:nvSpPr>
          <p:cNvPr id="220" name="Google Shape;220;p27"/>
          <p:cNvSpPr txBox="1"/>
          <p:nvPr/>
        </p:nvSpPr>
        <p:spPr>
          <a:xfrm>
            <a:off x="1846120" y="5841928"/>
            <a:ext cx="19926303"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How would you prepare for an interview?</a:t>
            </a:r>
            <a:endParaRPr dirty="0"/>
          </a:p>
        </p:txBody>
      </p:sp>
      <p:sp>
        <p:nvSpPr>
          <p:cNvPr id="221" name="Google Shape;221;p27"/>
          <p:cNvSpPr txBox="1"/>
          <p:nvPr/>
        </p:nvSpPr>
        <p:spPr>
          <a:xfrm>
            <a:off x="1846120" y="8447045"/>
            <a:ext cx="17923855" cy="164147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chemeClr val="bg1"/>
                </a:solidFill>
                <a:latin typeface="Arial"/>
                <a:ea typeface="Arial"/>
                <a:cs typeface="Arial"/>
                <a:sym typeface="Arial"/>
              </a:rPr>
              <a:t>Definition: </a:t>
            </a:r>
            <a:r>
              <a:rPr lang="en-US" sz="4800" i="0" u="none" strike="noStrike" cap="none" dirty="0">
                <a:solidFill>
                  <a:schemeClr val="bg1"/>
                </a:solidFill>
                <a:sym typeface="Arial"/>
              </a:rPr>
              <a:t>The emotional and tactical techniques that job-seekers more effective when interviewing for a new job.</a:t>
            </a:r>
            <a:endParaRP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8"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227" name="Google Shape;227;p28"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228" name="Google Shape;228;p28"/>
          <p:cNvSpPr txBox="1"/>
          <p:nvPr/>
        </p:nvSpPr>
        <p:spPr>
          <a:xfrm>
            <a:off x="1919272" y="1816558"/>
            <a:ext cx="17923855" cy="223637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5000" b="1" i="0" u="none" strike="noStrike" cap="none" dirty="0">
                <a:solidFill>
                  <a:srgbClr val="F8F8F8"/>
                </a:solidFill>
                <a:latin typeface="Arial"/>
                <a:ea typeface="Arial"/>
                <a:cs typeface="Arial"/>
                <a:sym typeface="Arial"/>
              </a:rPr>
              <a:t>Qualifications</a:t>
            </a:r>
            <a:endParaRPr dirty="0"/>
          </a:p>
        </p:txBody>
      </p:sp>
      <p:cxnSp>
        <p:nvCxnSpPr>
          <p:cNvPr id="229" name="Google Shape;229;p28"/>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230" name="Google Shape;230;p28"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231" name="Google Shape;231;p28"/>
          <p:cNvSpPr txBox="1"/>
          <p:nvPr/>
        </p:nvSpPr>
        <p:spPr>
          <a:xfrm>
            <a:off x="1919272" y="4615322"/>
            <a:ext cx="14248071"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Digital CV Writing</a:t>
            </a:r>
            <a:endParaRPr dirty="0"/>
          </a:p>
        </p:txBody>
      </p:sp>
      <p:sp>
        <p:nvSpPr>
          <p:cNvPr id="232" name="Google Shape;232;p28"/>
          <p:cNvSpPr txBox="1"/>
          <p:nvPr/>
        </p:nvSpPr>
        <p:spPr>
          <a:xfrm>
            <a:off x="1919272" y="5770677"/>
            <a:ext cx="19926303"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Interview Skills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9"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238" name="Google Shape;238;p29"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239" name="Google Shape;239;p29"/>
          <p:cNvSpPr txBox="1"/>
          <p:nvPr/>
        </p:nvSpPr>
        <p:spPr>
          <a:xfrm>
            <a:off x="2076878" y="1401867"/>
            <a:ext cx="15777338" cy="325730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1700"/>
              <a:buFont typeface="Arial"/>
              <a:buNone/>
            </a:pPr>
            <a:r>
              <a:rPr lang="en-US" sz="11700" b="1" i="0" u="none" strike="noStrike" cap="none" dirty="0">
                <a:solidFill>
                  <a:srgbClr val="F8F8F8"/>
                </a:solidFill>
                <a:latin typeface="Arial"/>
                <a:ea typeface="Arial"/>
                <a:cs typeface="Arial"/>
                <a:sym typeface="Arial"/>
              </a:rPr>
              <a:t>Stage 1: </a:t>
            </a:r>
          </a:p>
          <a:p>
            <a:pPr marL="0" marR="0" lvl="0" indent="0" algn="l" rtl="0">
              <a:lnSpc>
                <a:spcPct val="100000"/>
              </a:lnSpc>
              <a:spcBef>
                <a:spcPts val="0"/>
              </a:spcBef>
              <a:spcAft>
                <a:spcPts val="0"/>
              </a:spcAft>
              <a:buClr>
                <a:srgbClr val="F8F8F8"/>
              </a:buClr>
              <a:buSzPts val="11700"/>
              <a:buFont typeface="Arial"/>
              <a:buNone/>
            </a:pPr>
            <a:r>
              <a:rPr lang="en-US" sz="8800" b="1" i="0" u="none" strike="noStrike" cap="none" dirty="0">
                <a:solidFill>
                  <a:schemeClr val="bg1"/>
                </a:solidFill>
                <a:latin typeface="Arial"/>
                <a:ea typeface="Arial"/>
                <a:cs typeface="Arial"/>
                <a:sym typeface="Arial"/>
              </a:rPr>
              <a:t>What makes a Steel Plant</a:t>
            </a:r>
            <a:endParaRPr dirty="0">
              <a:solidFill>
                <a:schemeClr val="bg1"/>
              </a:solidFill>
            </a:endParaRPr>
          </a:p>
        </p:txBody>
      </p:sp>
      <p:cxnSp>
        <p:nvCxnSpPr>
          <p:cNvPr id="240" name="Google Shape;240;p29"/>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sp>
        <p:nvSpPr>
          <p:cNvPr id="241" name="Google Shape;241;p29"/>
          <p:cNvSpPr txBox="1"/>
          <p:nvPr/>
        </p:nvSpPr>
        <p:spPr>
          <a:xfrm>
            <a:off x="2077790" y="6079506"/>
            <a:ext cx="14248071"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The different sectors of a steel plant </a:t>
            </a:r>
            <a:endParaRPr dirty="0"/>
          </a:p>
        </p:txBody>
      </p:sp>
      <p:sp>
        <p:nvSpPr>
          <p:cNvPr id="242" name="Google Shape;242;p29"/>
          <p:cNvSpPr txBox="1"/>
          <p:nvPr/>
        </p:nvSpPr>
        <p:spPr>
          <a:xfrm>
            <a:off x="2076878" y="7309912"/>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What each sector does</a:t>
            </a:r>
            <a:endParaRPr dirty="0"/>
          </a:p>
        </p:txBody>
      </p:sp>
      <p:sp>
        <p:nvSpPr>
          <p:cNvPr id="243" name="Google Shape;243;p29"/>
          <p:cNvSpPr txBox="1"/>
          <p:nvPr/>
        </p:nvSpPr>
        <p:spPr>
          <a:xfrm>
            <a:off x="2076878" y="8540318"/>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What jobs each sector has</a:t>
            </a:r>
            <a:endParaRPr dirty="0"/>
          </a:p>
        </p:txBody>
      </p:sp>
      <p:pic>
        <p:nvPicPr>
          <p:cNvPr id="244" name="Google Shape;244;p29" descr="Scrap Yard.jpg"/>
          <p:cNvPicPr preferRelativeResize="0"/>
          <p:nvPr/>
        </p:nvPicPr>
        <p:blipFill rotWithShape="1">
          <a:blip r:embed="rId5">
            <a:alphaModFix/>
          </a:blip>
          <a:srcRect l="29585" t="7423" r="31527" b="12067"/>
          <a:stretch/>
        </p:blipFill>
        <p:spPr>
          <a:xfrm>
            <a:off x="15355654" y="4849100"/>
            <a:ext cx="9028346" cy="8878862"/>
          </a:xfrm>
          <a:custGeom>
            <a:avLst/>
            <a:gdLst/>
            <a:ahLst/>
            <a:cxnLst/>
            <a:rect l="l" t="t" r="r" b="b"/>
            <a:pathLst>
              <a:path w="21583" h="21585" extrusionOk="0">
                <a:moveTo>
                  <a:pt x="7932" y="4"/>
                </a:moveTo>
                <a:cubicBezTo>
                  <a:pt x="7899" y="17"/>
                  <a:pt x="7863" y="68"/>
                  <a:pt x="7816" y="160"/>
                </a:cubicBezTo>
                <a:cubicBezTo>
                  <a:pt x="7720" y="349"/>
                  <a:pt x="7521" y="599"/>
                  <a:pt x="7060" y="1110"/>
                </a:cubicBezTo>
                <a:cubicBezTo>
                  <a:pt x="6883" y="1307"/>
                  <a:pt x="6737" y="1479"/>
                  <a:pt x="6737" y="1493"/>
                </a:cubicBezTo>
                <a:cubicBezTo>
                  <a:pt x="6737" y="1529"/>
                  <a:pt x="6280" y="2068"/>
                  <a:pt x="6218" y="2105"/>
                </a:cubicBezTo>
                <a:cubicBezTo>
                  <a:pt x="6191" y="2121"/>
                  <a:pt x="6104" y="2226"/>
                  <a:pt x="6024" y="2338"/>
                </a:cubicBezTo>
                <a:cubicBezTo>
                  <a:pt x="5944" y="2451"/>
                  <a:pt x="5812" y="2624"/>
                  <a:pt x="5731" y="2723"/>
                </a:cubicBezTo>
                <a:lnTo>
                  <a:pt x="5583" y="2905"/>
                </a:lnTo>
                <a:lnTo>
                  <a:pt x="5609" y="3190"/>
                </a:lnTo>
                <a:cubicBezTo>
                  <a:pt x="5623" y="3348"/>
                  <a:pt x="5639" y="3520"/>
                  <a:pt x="5644" y="3574"/>
                </a:cubicBezTo>
                <a:cubicBezTo>
                  <a:pt x="5649" y="3628"/>
                  <a:pt x="5673" y="3710"/>
                  <a:pt x="5697" y="3757"/>
                </a:cubicBezTo>
                <a:cubicBezTo>
                  <a:pt x="5722" y="3803"/>
                  <a:pt x="5742" y="3875"/>
                  <a:pt x="5742" y="3917"/>
                </a:cubicBezTo>
                <a:cubicBezTo>
                  <a:pt x="5742" y="3974"/>
                  <a:pt x="5777" y="3998"/>
                  <a:pt x="5885" y="4016"/>
                </a:cubicBezTo>
                <a:cubicBezTo>
                  <a:pt x="6150" y="4061"/>
                  <a:pt x="6163" y="4055"/>
                  <a:pt x="6163" y="3893"/>
                </a:cubicBezTo>
                <a:cubicBezTo>
                  <a:pt x="6163" y="3811"/>
                  <a:pt x="6179" y="3729"/>
                  <a:pt x="6199" y="3708"/>
                </a:cubicBezTo>
                <a:cubicBezTo>
                  <a:pt x="6219" y="3688"/>
                  <a:pt x="6240" y="3566"/>
                  <a:pt x="6247" y="3437"/>
                </a:cubicBezTo>
                <a:lnTo>
                  <a:pt x="6259" y="3204"/>
                </a:lnTo>
                <a:lnTo>
                  <a:pt x="6595" y="3211"/>
                </a:lnTo>
                <a:cubicBezTo>
                  <a:pt x="6966" y="3217"/>
                  <a:pt x="7044" y="3253"/>
                  <a:pt x="7044" y="3420"/>
                </a:cubicBezTo>
                <a:cubicBezTo>
                  <a:pt x="7044" y="3504"/>
                  <a:pt x="7063" y="3533"/>
                  <a:pt x="7129" y="3543"/>
                </a:cubicBezTo>
                <a:cubicBezTo>
                  <a:pt x="7178" y="3550"/>
                  <a:pt x="7221" y="3587"/>
                  <a:pt x="7230" y="3632"/>
                </a:cubicBezTo>
                <a:cubicBezTo>
                  <a:pt x="7238" y="3675"/>
                  <a:pt x="7276" y="3752"/>
                  <a:pt x="7316" y="3803"/>
                </a:cubicBezTo>
                <a:cubicBezTo>
                  <a:pt x="7384" y="3891"/>
                  <a:pt x="7388" y="3998"/>
                  <a:pt x="7389" y="5866"/>
                </a:cubicBezTo>
                <a:cubicBezTo>
                  <a:pt x="7389" y="6949"/>
                  <a:pt x="7405" y="8797"/>
                  <a:pt x="7426" y="9973"/>
                </a:cubicBezTo>
                <a:cubicBezTo>
                  <a:pt x="7457" y="11775"/>
                  <a:pt x="7455" y="12124"/>
                  <a:pt x="7411" y="12191"/>
                </a:cubicBezTo>
                <a:cubicBezTo>
                  <a:pt x="7382" y="12235"/>
                  <a:pt x="7225" y="12419"/>
                  <a:pt x="7062" y="12601"/>
                </a:cubicBezTo>
                <a:cubicBezTo>
                  <a:pt x="6899" y="12783"/>
                  <a:pt x="6722" y="13003"/>
                  <a:pt x="6670" y="13088"/>
                </a:cubicBezTo>
                <a:cubicBezTo>
                  <a:pt x="6618" y="13174"/>
                  <a:pt x="6494" y="13332"/>
                  <a:pt x="6395" y="13439"/>
                </a:cubicBezTo>
                <a:cubicBezTo>
                  <a:pt x="6162" y="13690"/>
                  <a:pt x="5887" y="14034"/>
                  <a:pt x="5837" y="14136"/>
                </a:cubicBezTo>
                <a:cubicBezTo>
                  <a:pt x="5815" y="14180"/>
                  <a:pt x="5734" y="14246"/>
                  <a:pt x="5658" y="14283"/>
                </a:cubicBezTo>
                <a:cubicBezTo>
                  <a:pt x="5490" y="14364"/>
                  <a:pt x="5295" y="14597"/>
                  <a:pt x="5260" y="14758"/>
                </a:cubicBezTo>
                <a:cubicBezTo>
                  <a:pt x="5236" y="14868"/>
                  <a:pt x="4806" y="15444"/>
                  <a:pt x="4463" y="15824"/>
                </a:cubicBezTo>
                <a:cubicBezTo>
                  <a:pt x="4380" y="15916"/>
                  <a:pt x="4199" y="16055"/>
                  <a:pt x="4061" y="16132"/>
                </a:cubicBezTo>
                <a:cubicBezTo>
                  <a:pt x="3922" y="16210"/>
                  <a:pt x="3708" y="16342"/>
                  <a:pt x="3585" y="16426"/>
                </a:cubicBezTo>
                <a:cubicBezTo>
                  <a:pt x="3463" y="16509"/>
                  <a:pt x="3282" y="16614"/>
                  <a:pt x="3184" y="16657"/>
                </a:cubicBezTo>
                <a:cubicBezTo>
                  <a:pt x="3086" y="16701"/>
                  <a:pt x="2918" y="16794"/>
                  <a:pt x="2813" y="16863"/>
                </a:cubicBezTo>
                <a:cubicBezTo>
                  <a:pt x="2470" y="17087"/>
                  <a:pt x="1770" y="17504"/>
                  <a:pt x="1736" y="17504"/>
                </a:cubicBezTo>
                <a:cubicBezTo>
                  <a:pt x="1718" y="17504"/>
                  <a:pt x="1574" y="17589"/>
                  <a:pt x="1416" y="17692"/>
                </a:cubicBezTo>
                <a:cubicBezTo>
                  <a:pt x="1098" y="17899"/>
                  <a:pt x="510" y="18251"/>
                  <a:pt x="201" y="18419"/>
                </a:cubicBezTo>
                <a:cubicBezTo>
                  <a:pt x="36" y="18509"/>
                  <a:pt x="0" y="18547"/>
                  <a:pt x="0" y="18633"/>
                </a:cubicBezTo>
                <a:lnTo>
                  <a:pt x="0" y="18737"/>
                </a:lnTo>
                <a:lnTo>
                  <a:pt x="698" y="18859"/>
                </a:lnTo>
                <a:cubicBezTo>
                  <a:pt x="1083" y="18926"/>
                  <a:pt x="1578" y="19010"/>
                  <a:pt x="1799" y="19043"/>
                </a:cubicBezTo>
                <a:cubicBezTo>
                  <a:pt x="2246" y="19112"/>
                  <a:pt x="4466" y="19491"/>
                  <a:pt x="5091" y="19606"/>
                </a:cubicBezTo>
                <a:cubicBezTo>
                  <a:pt x="6258" y="19820"/>
                  <a:pt x="6646" y="19886"/>
                  <a:pt x="6935" y="19917"/>
                </a:cubicBezTo>
                <a:cubicBezTo>
                  <a:pt x="7110" y="19937"/>
                  <a:pt x="7942" y="20076"/>
                  <a:pt x="8785" y="20226"/>
                </a:cubicBezTo>
                <a:cubicBezTo>
                  <a:pt x="10384" y="20512"/>
                  <a:pt x="11481" y="20700"/>
                  <a:pt x="12000" y="20775"/>
                </a:cubicBezTo>
                <a:cubicBezTo>
                  <a:pt x="12168" y="20800"/>
                  <a:pt x="13185" y="20977"/>
                  <a:pt x="14259" y="21170"/>
                </a:cubicBezTo>
                <a:cubicBezTo>
                  <a:pt x="15333" y="21362"/>
                  <a:pt x="16340" y="21533"/>
                  <a:pt x="16498" y="21550"/>
                </a:cubicBezTo>
                <a:cubicBezTo>
                  <a:pt x="16656" y="21566"/>
                  <a:pt x="16814" y="21582"/>
                  <a:pt x="16849" y="21585"/>
                </a:cubicBezTo>
                <a:cubicBezTo>
                  <a:pt x="16912" y="21590"/>
                  <a:pt x="17250" y="21231"/>
                  <a:pt x="18067" y="20289"/>
                </a:cubicBezTo>
                <a:cubicBezTo>
                  <a:pt x="18546" y="19737"/>
                  <a:pt x="19110" y="19096"/>
                  <a:pt x="19541" y="18614"/>
                </a:cubicBezTo>
                <a:cubicBezTo>
                  <a:pt x="19713" y="18421"/>
                  <a:pt x="19957" y="18140"/>
                  <a:pt x="20084" y="17991"/>
                </a:cubicBezTo>
                <a:cubicBezTo>
                  <a:pt x="20211" y="17841"/>
                  <a:pt x="20400" y="17629"/>
                  <a:pt x="20503" y="17520"/>
                </a:cubicBezTo>
                <a:cubicBezTo>
                  <a:pt x="20606" y="17411"/>
                  <a:pt x="20792" y="17195"/>
                  <a:pt x="20917" y="17040"/>
                </a:cubicBezTo>
                <a:cubicBezTo>
                  <a:pt x="21043" y="16885"/>
                  <a:pt x="21180" y="16730"/>
                  <a:pt x="21224" y="16694"/>
                </a:cubicBezTo>
                <a:cubicBezTo>
                  <a:pt x="21375" y="16570"/>
                  <a:pt x="21595" y="16262"/>
                  <a:pt x="21582" y="16193"/>
                </a:cubicBezTo>
                <a:cubicBezTo>
                  <a:pt x="21568" y="16116"/>
                  <a:pt x="21600" y="16122"/>
                  <a:pt x="20464" y="15968"/>
                </a:cubicBezTo>
                <a:cubicBezTo>
                  <a:pt x="20066" y="15914"/>
                  <a:pt x="19651" y="15870"/>
                  <a:pt x="19543" y="15870"/>
                </a:cubicBezTo>
                <a:lnTo>
                  <a:pt x="19345" y="15870"/>
                </a:lnTo>
                <a:lnTo>
                  <a:pt x="19025" y="15510"/>
                </a:lnTo>
                <a:cubicBezTo>
                  <a:pt x="18848" y="15312"/>
                  <a:pt x="18621" y="15074"/>
                  <a:pt x="18520" y="14981"/>
                </a:cubicBezTo>
                <a:cubicBezTo>
                  <a:pt x="18418" y="14888"/>
                  <a:pt x="18336" y="14795"/>
                  <a:pt x="18336" y="14774"/>
                </a:cubicBezTo>
                <a:cubicBezTo>
                  <a:pt x="18336" y="14753"/>
                  <a:pt x="18220" y="14619"/>
                  <a:pt x="18080" y="14476"/>
                </a:cubicBezTo>
                <a:cubicBezTo>
                  <a:pt x="17939" y="14333"/>
                  <a:pt x="17704" y="14077"/>
                  <a:pt x="17558" y="13906"/>
                </a:cubicBezTo>
                <a:cubicBezTo>
                  <a:pt x="17411" y="13734"/>
                  <a:pt x="17185" y="13487"/>
                  <a:pt x="17057" y="13356"/>
                </a:cubicBezTo>
                <a:cubicBezTo>
                  <a:pt x="16928" y="13225"/>
                  <a:pt x="16617" y="12889"/>
                  <a:pt x="16364" y="12609"/>
                </a:cubicBezTo>
                <a:cubicBezTo>
                  <a:pt x="15416" y="11560"/>
                  <a:pt x="15006" y="11145"/>
                  <a:pt x="14960" y="11192"/>
                </a:cubicBezTo>
                <a:cubicBezTo>
                  <a:pt x="14929" y="11223"/>
                  <a:pt x="14895" y="11224"/>
                  <a:pt x="14843" y="11195"/>
                </a:cubicBezTo>
                <a:cubicBezTo>
                  <a:pt x="14787" y="11165"/>
                  <a:pt x="14752" y="11172"/>
                  <a:pt x="14696" y="11223"/>
                </a:cubicBezTo>
                <a:cubicBezTo>
                  <a:pt x="14656" y="11261"/>
                  <a:pt x="14622" y="11308"/>
                  <a:pt x="14622" y="11330"/>
                </a:cubicBezTo>
                <a:cubicBezTo>
                  <a:pt x="14622" y="11369"/>
                  <a:pt x="14398" y="11661"/>
                  <a:pt x="14259" y="11803"/>
                </a:cubicBezTo>
                <a:cubicBezTo>
                  <a:pt x="14125" y="11940"/>
                  <a:pt x="13837" y="12305"/>
                  <a:pt x="13752" y="12446"/>
                </a:cubicBezTo>
                <a:cubicBezTo>
                  <a:pt x="13707" y="12521"/>
                  <a:pt x="13638" y="12609"/>
                  <a:pt x="13600" y="12643"/>
                </a:cubicBezTo>
                <a:cubicBezTo>
                  <a:pt x="13531" y="12701"/>
                  <a:pt x="12497" y="13990"/>
                  <a:pt x="12123" y="14482"/>
                </a:cubicBezTo>
                <a:cubicBezTo>
                  <a:pt x="11819" y="14882"/>
                  <a:pt x="11890" y="14859"/>
                  <a:pt x="11263" y="14770"/>
                </a:cubicBezTo>
                <a:lnTo>
                  <a:pt x="10716" y="14693"/>
                </a:lnTo>
                <a:lnTo>
                  <a:pt x="9725" y="13696"/>
                </a:lnTo>
                <a:lnTo>
                  <a:pt x="8732" y="12699"/>
                </a:lnTo>
                <a:lnTo>
                  <a:pt x="8717" y="12465"/>
                </a:lnTo>
                <a:cubicBezTo>
                  <a:pt x="8709" y="12337"/>
                  <a:pt x="8699" y="11216"/>
                  <a:pt x="8694" y="9975"/>
                </a:cubicBezTo>
                <a:cubicBezTo>
                  <a:pt x="8690" y="8734"/>
                  <a:pt x="8671" y="6870"/>
                  <a:pt x="8652" y="5832"/>
                </a:cubicBezTo>
                <a:cubicBezTo>
                  <a:pt x="8623" y="4270"/>
                  <a:pt x="8625" y="3935"/>
                  <a:pt x="8668" y="3886"/>
                </a:cubicBezTo>
                <a:cubicBezTo>
                  <a:pt x="8696" y="3853"/>
                  <a:pt x="8726" y="3792"/>
                  <a:pt x="8733" y="3749"/>
                </a:cubicBezTo>
                <a:cubicBezTo>
                  <a:pt x="8745" y="3686"/>
                  <a:pt x="8782" y="3669"/>
                  <a:pt x="8929" y="3659"/>
                </a:cubicBezTo>
                <a:cubicBezTo>
                  <a:pt x="9098" y="3648"/>
                  <a:pt x="9110" y="3640"/>
                  <a:pt x="9110" y="3541"/>
                </a:cubicBezTo>
                <a:cubicBezTo>
                  <a:pt x="9110" y="3482"/>
                  <a:pt x="9127" y="3417"/>
                  <a:pt x="9147" y="3397"/>
                </a:cubicBezTo>
                <a:cubicBezTo>
                  <a:pt x="9171" y="3373"/>
                  <a:pt x="9999" y="3412"/>
                  <a:pt x="11453" y="3505"/>
                </a:cubicBezTo>
                <a:cubicBezTo>
                  <a:pt x="12702" y="3585"/>
                  <a:pt x="14007" y="3664"/>
                  <a:pt x="14355" y="3680"/>
                </a:cubicBezTo>
                <a:lnTo>
                  <a:pt x="14986" y="3710"/>
                </a:lnTo>
                <a:lnTo>
                  <a:pt x="14970" y="6041"/>
                </a:lnTo>
                <a:lnTo>
                  <a:pt x="14955" y="8373"/>
                </a:lnTo>
                <a:lnTo>
                  <a:pt x="14730" y="8855"/>
                </a:lnTo>
                <a:lnTo>
                  <a:pt x="14506" y="9336"/>
                </a:lnTo>
                <a:lnTo>
                  <a:pt x="14382" y="9317"/>
                </a:lnTo>
                <a:cubicBezTo>
                  <a:pt x="13956" y="9251"/>
                  <a:pt x="13879" y="9255"/>
                  <a:pt x="13762" y="9353"/>
                </a:cubicBezTo>
                <a:cubicBezTo>
                  <a:pt x="13658" y="9439"/>
                  <a:pt x="13654" y="9452"/>
                  <a:pt x="13712" y="9497"/>
                </a:cubicBezTo>
                <a:cubicBezTo>
                  <a:pt x="13748" y="9525"/>
                  <a:pt x="13781" y="9609"/>
                  <a:pt x="13787" y="9684"/>
                </a:cubicBezTo>
                <a:lnTo>
                  <a:pt x="13800" y="9820"/>
                </a:lnTo>
                <a:lnTo>
                  <a:pt x="14431" y="9885"/>
                </a:lnTo>
                <a:cubicBezTo>
                  <a:pt x="14778" y="9921"/>
                  <a:pt x="15226" y="9968"/>
                  <a:pt x="15426" y="9990"/>
                </a:cubicBezTo>
                <a:cubicBezTo>
                  <a:pt x="15626" y="10012"/>
                  <a:pt x="15906" y="10042"/>
                  <a:pt x="16048" y="10056"/>
                </a:cubicBezTo>
                <a:lnTo>
                  <a:pt x="16306" y="10081"/>
                </a:lnTo>
                <a:lnTo>
                  <a:pt x="16306" y="9924"/>
                </a:lnTo>
                <a:cubicBezTo>
                  <a:pt x="16306" y="9790"/>
                  <a:pt x="16294" y="9765"/>
                  <a:pt x="16221" y="9754"/>
                </a:cubicBezTo>
                <a:cubicBezTo>
                  <a:pt x="16174" y="9747"/>
                  <a:pt x="16135" y="9716"/>
                  <a:pt x="16135" y="9684"/>
                </a:cubicBezTo>
                <a:cubicBezTo>
                  <a:pt x="16135" y="9651"/>
                  <a:pt x="16174" y="9619"/>
                  <a:pt x="16221" y="9612"/>
                </a:cubicBezTo>
                <a:cubicBezTo>
                  <a:pt x="16273" y="9605"/>
                  <a:pt x="16306" y="9573"/>
                  <a:pt x="16306" y="9531"/>
                </a:cubicBezTo>
                <a:cubicBezTo>
                  <a:pt x="16306" y="9474"/>
                  <a:pt x="16254" y="9457"/>
                  <a:pt x="15991" y="9427"/>
                </a:cubicBezTo>
                <a:lnTo>
                  <a:pt x="15675" y="9391"/>
                </a:lnTo>
                <a:lnTo>
                  <a:pt x="15513" y="9060"/>
                </a:lnTo>
                <a:cubicBezTo>
                  <a:pt x="15162" y="8340"/>
                  <a:pt x="15187" y="8581"/>
                  <a:pt x="15232" y="6241"/>
                </a:cubicBezTo>
                <a:cubicBezTo>
                  <a:pt x="15255" y="5106"/>
                  <a:pt x="15282" y="4015"/>
                  <a:pt x="15293" y="3817"/>
                </a:cubicBezTo>
                <a:cubicBezTo>
                  <a:pt x="15311" y="3495"/>
                  <a:pt x="15306" y="3453"/>
                  <a:pt x="15246" y="3433"/>
                </a:cubicBezTo>
                <a:cubicBezTo>
                  <a:pt x="15208" y="3422"/>
                  <a:pt x="14971" y="3315"/>
                  <a:pt x="14718" y="3196"/>
                </a:cubicBezTo>
                <a:cubicBezTo>
                  <a:pt x="14465" y="3077"/>
                  <a:pt x="14173" y="2949"/>
                  <a:pt x="14067" y="2912"/>
                </a:cubicBezTo>
                <a:cubicBezTo>
                  <a:pt x="13962" y="2874"/>
                  <a:pt x="13532" y="2674"/>
                  <a:pt x="13111" y="2469"/>
                </a:cubicBezTo>
                <a:cubicBezTo>
                  <a:pt x="12690" y="2263"/>
                  <a:pt x="12326" y="2095"/>
                  <a:pt x="12303" y="2095"/>
                </a:cubicBezTo>
                <a:cubicBezTo>
                  <a:pt x="12279" y="2095"/>
                  <a:pt x="11881" y="1912"/>
                  <a:pt x="11416" y="1687"/>
                </a:cubicBezTo>
                <a:cubicBezTo>
                  <a:pt x="10952" y="1462"/>
                  <a:pt x="10554" y="1278"/>
                  <a:pt x="10532" y="1278"/>
                </a:cubicBezTo>
                <a:cubicBezTo>
                  <a:pt x="10511" y="1278"/>
                  <a:pt x="10151" y="1114"/>
                  <a:pt x="9734" y="913"/>
                </a:cubicBezTo>
                <a:cubicBezTo>
                  <a:pt x="9317" y="713"/>
                  <a:pt x="8856" y="500"/>
                  <a:pt x="8709" y="441"/>
                </a:cubicBezTo>
                <a:cubicBezTo>
                  <a:pt x="8307" y="279"/>
                  <a:pt x="8082" y="157"/>
                  <a:pt x="8029" y="71"/>
                </a:cubicBezTo>
                <a:cubicBezTo>
                  <a:pt x="7994" y="14"/>
                  <a:pt x="7964" y="-10"/>
                  <a:pt x="7932" y="4"/>
                </a:cubicBezTo>
                <a:close/>
              </a:path>
            </a:pathLst>
          </a:cu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0"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250" name="Google Shape;250;p30"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251" name="Google Shape;251;p30"/>
          <p:cNvSpPr txBox="1"/>
          <p:nvPr/>
        </p:nvSpPr>
        <p:spPr>
          <a:xfrm>
            <a:off x="2244143" y="1500339"/>
            <a:ext cx="17923854" cy="394979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2500" b="1" i="0" u="none" strike="noStrike" cap="none" dirty="0">
                <a:solidFill>
                  <a:srgbClr val="F8F8F8"/>
                </a:solidFill>
                <a:latin typeface="Arial"/>
                <a:ea typeface="Arial"/>
                <a:cs typeface="Arial"/>
                <a:sym typeface="Arial"/>
              </a:rPr>
              <a:t>Steel Plant of </a:t>
            </a:r>
          </a:p>
          <a:p>
            <a:pPr marL="0" marR="0" lvl="0" indent="0" algn="l" rtl="0">
              <a:lnSpc>
                <a:spcPct val="100000"/>
              </a:lnSpc>
              <a:spcBef>
                <a:spcPts val="0"/>
              </a:spcBef>
              <a:spcAft>
                <a:spcPts val="0"/>
              </a:spcAft>
              <a:buClr>
                <a:srgbClr val="F8F8F8"/>
              </a:buClr>
              <a:buSzPts val="15000"/>
              <a:buFont typeface="Arial"/>
              <a:buNone/>
            </a:pPr>
            <a:r>
              <a:rPr lang="en-US" sz="12500" b="1" i="0" u="none" strike="noStrike" cap="none" dirty="0">
                <a:solidFill>
                  <a:srgbClr val="F8F8F8"/>
                </a:solidFill>
                <a:latin typeface="Arial"/>
                <a:ea typeface="Arial"/>
                <a:cs typeface="Arial"/>
                <a:sym typeface="Arial"/>
              </a:rPr>
              <a:t>the Future</a:t>
            </a:r>
            <a:endParaRPr sz="1200" dirty="0"/>
          </a:p>
        </p:txBody>
      </p:sp>
      <p:cxnSp>
        <p:nvCxnSpPr>
          <p:cNvPr id="252" name="Google Shape;252;p30"/>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253" name="Google Shape;253;p30"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254" name="Google Shape;254;p30"/>
          <p:cNvSpPr txBox="1"/>
          <p:nvPr/>
        </p:nvSpPr>
        <p:spPr>
          <a:xfrm>
            <a:off x="2244143" y="6211730"/>
            <a:ext cx="14248071"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a:solidFill>
                  <a:srgbClr val="E69736"/>
                </a:solidFill>
                <a:latin typeface="Arial"/>
                <a:ea typeface="Arial"/>
                <a:cs typeface="Arial"/>
                <a:sym typeface="Arial"/>
              </a:rPr>
              <a:t>Changes to sectors</a:t>
            </a:r>
            <a:endParaRPr/>
          </a:p>
        </p:txBody>
      </p:sp>
      <p:sp>
        <p:nvSpPr>
          <p:cNvPr id="255" name="Google Shape;255;p30"/>
          <p:cNvSpPr txBox="1"/>
          <p:nvPr/>
        </p:nvSpPr>
        <p:spPr>
          <a:xfrm>
            <a:off x="2270828" y="7349972"/>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Electric Arc Furnace</a:t>
            </a:r>
            <a:endParaRPr dirty="0"/>
          </a:p>
        </p:txBody>
      </p:sp>
      <p:sp>
        <p:nvSpPr>
          <p:cNvPr id="256" name="Google Shape;256;p30"/>
          <p:cNvSpPr txBox="1"/>
          <p:nvPr/>
        </p:nvSpPr>
        <p:spPr>
          <a:xfrm>
            <a:off x="2270828" y="8488214"/>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Benefits of change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1" descr="gfg_-_steel_plant_future (720p).mp4"/>
          <p:cNvPicPr preferRelativeResize="0"/>
          <p:nvPr/>
        </p:nvPicPr>
        <p:blipFill rotWithShape="1">
          <a:blip r:embed="rId3">
            <a:alphaModFix/>
          </a:blip>
          <a:srcRect/>
          <a:stretch/>
        </p:blipFill>
        <p:spPr>
          <a:xfrm>
            <a:off x="213112" y="119875"/>
            <a:ext cx="23957777" cy="13476250"/>
          </a:xfrm>
          <a:prstGeom prst="rect">
            <a:avLst/>
          </a:prstGeom>
          <a:noFill/>
          <a:ln>
            <a:noFill/>
          </a:ln>
        </p:spPr>
      </p:pic>
      <p:sp>
        <p:nvSpPr>
          <p:cNvPr id="262" name="Google Shape;262;p31"/>
          <p:cNvSpPr txBox="1"/>
          <p:nvPr/>
        </p:nvSpPr>
        <p:spPr>
          <a:xfrm>
            <a:off x="9340742" y="6985603"/>
            <a:ext cx="6902462" cy="137230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2600"/>
              </a:buClr>
              <a:buSzPts val="9000"/>
              <a:buFont typeface="Arial"/>
              <a:buNone/>
            </a:pPr>
            <a:r>
              <a:rPr lang="en-US" sz="9000" b="1" i="0" u="none" strike="noStrike" cap="none">
                <a:solidFill>
                  <a:srgbClr val="FF2600"/>
                </a:solidFill>
                <a:latin typeface="Arial"/>
                <a:ea typeface="Arial"/>
                <a:cs typeface="Arial"/>
                <a:sym typeface="Arial"/>
              </a:rPr>
              <a:t>Update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2"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268" name="Google Shape;268;p32"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269" name="Google Shape;269;p32"/>
          <p:cNvSpPr txBox="1"/>
          <p:nvPr/>
        </p:nvSpPr>
        <p:spPr>
          <a:xfrm>
            <a:off x="2230168" y="1392856"/>
            <a:ext cx="17923855" cy="330346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GFG Careers</a:t>
            </a:r>
            <a:endParaRPr sz="1100" dirty="0"/>
          </a:p>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Card Game</a:t>
            </a:r>
            <a:endParaRPr sz="1100" dirty="0"/>
          </a:p>
        </p:txBody>
      </p:sp>
      <p:cxnSp>
        <p:nvCxnSpPr>
          <p:cNvPr id="270" name="Google Shape;270;p32"/>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271" name="Google Shape;271;p32" descr="Image"/>
          <p:cNvPicPr preferRelativeResize="0"/>
          <p:nvPr/>
        </p:nvPicPr>
        <p:blipFill rotWithShape="1">
          <a:blip r:embed="rId5">
            <a:alphaModFix/>
          </a:blip>
          <a:srcRect/>
          <a:stretch/>
        </p:blipFill>
        <p:spPr>
          <a:xfrm>
            <a:off x="13837091" y="6510106"/>
            <a:ext cx="7395377" cy="4842231"/>
          </a:xfrm>
          <a:prstGeom prst="rect">
            <a:avLst/>
          </a:prstGeom>
          <a:noFill/>
          <a:ln>
            <a:noFill/>
          </a:ln>
        </p:spPr>
      </p:pic>
      <p:pic>
        <p:nvPicPr>
          <p:cNvPr id="272" name="Google Shape;272;p32" descr="Image"/>
          <p:cNvPicPr preferRelativeResize="0"/>
          <p:nvPr/>
        </p:nvPicPr>
        <p:blipFill rotWithShape="1">
          <a:blip r:embed="rId6">
            <a:alphaModFix/>
          </a:blip>
          <a:srcRect/>
          <a:stretch/>
        </p:blipFill>
        <p:spPr>
          <a:xfrm>
            <a:off x="2831299" y="6500793"/>
            <a:ext cx="7395377" cy="484223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Shape 276"/>
        <p:cNvGrpSpPr/>
        <p:nvPr/>
      </p:nvGrpSpPr>
      <p:grpSpPr>
        <a:xfrm>
          <a:off x="0" y="0"/>
          <a:ext cx="0" cy="0"/>
          <a:chOff x="0" y="0"/>
          <a:chExt cx="0" cy="0"/>
        </a:xfrm>
      </p:grpSpPr>
      <p:pic>
        <p:nvPicPr>
          <p:cNvPr id="3" name="Picture 2" descr="A black object with red squares&#10;&#10;Description automatically generated">
            <a:extLst>
              <a:ext uri="{FF2B5EF4-FFF2-40B4-BE49-F238E27FC236}">
                <a16:creationId xmlns:a16="http://schemas.microsoft.com/office/drawing/2014/main" id="{4C6DDB56-CE76-014F-2965-3EABD0B49659}"/>
              </a:ext>
            </a:extLst>
          </p:cNvPr>
          <p:cNvPicPr>
            <a:picLocks noChangeAspect="1"/>
          </p:cNvPicPr>
          <p:nvPr/>
        </p:nvPicPr>
        <p:blipFill rotWithShape="1">
          <a:blip r:embed="rId3"/>
          <a:srcRect l="1536" t="3119" r="35025" b="7346"/>
          <a:stretch/>
        </p:blipFill>
        <p:spPr>
          <a:xfrm>
            <a:off x="8173617" y="2848643"/>
            <a:ext cx="16210383" cy="10867357"/>
          </a:xfrm>
          <a:prstGeom prst="rect">
            <a:avLst/>
          </a:prstGeom>
        </p:spPr>
      </p:pic>
      <p:pic>
        <p:nvPicPr>
          <p:cNvPr id="278" name="Google Shape;278;p33" descr="Google Shape;624;p19"/>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40000" contrast="-40000"/>
                    </a14:imgEffect>
                  </a14:imgLayer>
                </a14:imgProps>
              </a:ext>
            </a:extLst>
          </a:blip>
          <a:srcRect/>
          <a:stretch/>
        </p:blipFill>
        <p:spPr>
          <a:xfrm>
            <a:off x="17990576" y="1262979"/>
            <a:ext cx="5133978" cy="828678"/>
          </a:xfrm>
          <a:prstGeom prst="rect">
            <a:avLst/>
          </a:prstGeom>
          <a:noFill/>
          <a:ln>
            <a:noFill/>
          </a:ln>
        </p:spPr>
      </p:pic>
      <p:sp>
        <p:nvSpPr>
          <p:cNvPr id="279" name="Google Shape;279;p33"/>
          <p:cNvSpPr txBox="1"/>
          <p:nvPr/>
        </p:nvSpPr>
        <p:spPr>
          <a:xfrm>
            <a:off x="2079289" y="1925819"/>
            <a:ext cx="17923854" cy="170303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chemeClr val="tx1"/>
                </a:solidFill>
                <a:latin typeface="Arial"/>
                <a:ea typeface="Arial"/>
                <a:cs typeface="Arial"/>
                <a:sym typeface="Arial"/>
              </a:rPr>
              <a:t>Stage 2: STEM Activity</a:t>
            </a:r>
            <a:endParaRPr sz="1100" dirty="0">
              <a:solidFill>
                <a:schemeClr val="tx1"/>
              </a:solidFill>
            </a:endParaRPr>
          </a:p>
        </p:txBody>
      </p:sp>
      <p:cxnSp>
        <p:nvCxnSpPr>
          <p:cNvPr id="280" name="Google Shape;280;p33"/>
          <p:cNvCxnSpPr/>
          <p:nvPr/>
        </p:nvCxnSpPr>
        <p:spPr>
          <a:xfrm flipH="1">
            <a:off x="22002750" y="2470148"/>
            <a:ext cx="1121805" cy="4"/>
          </a:xfrm>
          <a:prstGeom prst="straightConnector1">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
        <p:nvSpPr>
          <p:cNvPr id="281" name="Google Shape;281;p33"/>
          <p:cNvSpPr txBox="1"/>
          <p:nvPr/>
        </p:nvSpPr>
        <p:spPr>
          <a:xfrm>
            <a:off x="2079289" y="4798321"/>
            <a:ext cx="14248070"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Delegate roles </a:t>
            </a:r>
            <a:endParaRPr dirty="0"/>
          </a:p>
        </p:txBody>
      </p:sp>
      <p:sp>
        <p:nvSpPr>
          <p:cNvPr id="282" name="Google Shape;282;p33"/>
          <p:cNvSpPr txBox="1"/>
          <p:nvPr/>
        </p:nvSpPr>
        <p:spPr>
          <a:xfrm>
            <a:off x="2076448" y="6335513"/>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1 Sector per person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287"/>
        <p:cNvGrpSpPr/>
        <p:nvPr/>
      </p:nvGrpSpPr>
      <p:grpSpPr>
        <a:xfrm>
          <a:off x="0" y="0"/>
          <a:ext cx="0" cy="0"/>
          <a:chOff x="0" y="0"/>
          <a:chExt cx="0" cy="0"/>
        </a:xfrm>
      </p:grpSpPr>
      <p:pic>
        <p:nvPicPr>
          <p:cNvPr id="5" name="Picture 4" descr="A brown circular object with a light on it&#10;&#10;Description automatically generated">
            <a:extLst>
              <a:ext uri="{FF2B5EF4-FFF2-40B4-BE49-F238E27FC236}">
                <a16:creationId xmlns:a16="http://schemas.microsoft.com/office/drawing/2014/main" id="{F20F77EF-25F2-507A-6277-1BE3A2F8AF1C}"/>
              </a:ext>
            </a:extLst>
          </p:cNvPr>
          <p:cNvPicPr>
            <a:picLocks noChangeAspect="1"/>
          </p:cNvPicPr>
          <p:nvPr/>
        </p:nvPicPr>
        <p:blipFill rotWithShape="1">
          <a:blip r:embed="rId3"/>
          <a:srcRect l="17434" t="6162" r="23050" b="6485"/>
          <a:stretch/>
        </p:blipFill>
        <p:spPr>
          <a:xfrm>
            <a:off x="3290226" y="3056220"/>
            <a:ext cx="15290382" cy="10659780"/>
          </a:xfrm>
          <a:prstGeom prst="rect">
            <a:avLst/>
          </a:prstGeom>
        </p:spPr>
      </p:pic>
      <p:pic>
        <p:nvPicPr>
          <p:cNvPr id="289" name="Google Shape;289;p34" descr="Google Shape;624;p19"/>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40000" contrast="-40000"/>
                    </a14:imgEffect>
                  </a14:imgLayer>
                </a14:imgProps>
              </a:ext>
            </a:extLst>
          </a:blip>
          <a:srcRect/>
          <a:stretch/>
        </p:blipFill>
        <p:spPr>
          <a:xfrm>
            <a:off x="19404218" y="406396"/>
            <a:ext cx="4506720" cy="727432"/>
          </a:xfrm>
          <a:prstGeom prst="rect">
            <a:avLst/>
          </a:prstGeom>
          <a:noFill/>
          <a:ln>
            <a:noFill/>
          </a:ln>
        </p:spPr>
      </p:pic>
      <p:sp>
        <p:nvSpPr>
          <p:cNvPr id="290" name="Google Shape;290;p34"/>
          <p:cNvSpPr txBox="1"/>
          <p:nvPr/>
        </p:nvSpPr>
        <p:spPr>
          <a:xfrm>
            <a:off x="1354337" y="1264692"/>
            <a:ext cx="17923854" cy="2410916"/>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5000" b="1" i="0" u="none" strike="noStrike" cap="none" dirty="0">
                <a:solidFill>
                  <a:schemeClr val="tx1"/>
                </a:solidFill>
                <a:latin typeface="Arial"/>
                <a:ea typeface="Arial"/>
                <a:cs typeface="Arial"/>
                <a:sym typeface="Arial"/>
              </a:rPr>
              <a:t>Troubleshooting</a:t>
            </a:r>
            <a:endParaRPr dirty="0">
              <a:solidFill>
                <a:schemeClr val="tx1"/>
              </a:solidFill>
            </a:endParaRPr>
          </a:p>
        </p:txBody>
      </p:sp>
      <p:cxnSp>
        <p:nvCxnSpPr>
          <p:cNvPr id="291" name="Google Shape;291;p34"/>
          <p:cNvCxnSpPr/>
          <p:nvPr/>
        </p:nvCxnSpPr>
        <p:spPr>
          <a:xfrm flipH="1">
            <a:off x="22789133" y="1446020"/>
            <a:ext cx="1121805" cy="4"/>
          </a:xfrm>
          <a:prstGeom prst="straightConnector1">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descr="Google Shape;609;p18"/>
          <p:cNvPicPr preferRelativeResize="0"/>
          <p:nvPr/>
        </p:nvPicPr>
        <p:blipFill rotWithShape="1">
          <a:blip r:embed="rId3">
            <a:alphaModFix/>
          </a:blip>
          <a:srcRect/>
          <a:stretch/>
        </p:blipFill>
        <p:spPr>
          <a:xfrm>
            <a:off x="834182" y="805860"/>
            <a:ext cx="22715639" cy="12104280"/>
          </a:xfrm>
          <a:prstGeom prst="rect">
            <a:avLst/>
          </a:prstGeom>
          <a:noFill/>
          <a:ln>
            <a:noFill/>
          </a:ln>
        </p:spPr>
      </p:pic>
      <p:pic>
        <p:nvPicPr>
          <p:cNvPr id="101" name="Google Shape;101;p17" descr="Google Shape;610;p18"/>
          <p:cNvPicPr preferRelativeResize="0"/>
          <p:nvPr/>
        </p:nvPicPr>
        <p:blipFill rotWithShape="1">
          <a:blip r:embed="rId4">
            <a:alphaModFix/>
          </a:blip>
          <a:srcRect/>
          <a:stretch/>
        </p:blipFill>
        <p:spPr>
          <a:xfrm>
            <a:off x="17990579" y="1262979"/>
            <a:ext cx="5133978" cy="828678"/>
          </a:xfrm>
          <a:prstGeom prst="rect">
            <a:avLst/>
          </a:prstGeom>
          <a:noFill/>
          <a:ln>
            <a:noFill/>
          </a:ln>
        </p:spPr>
      </p:pic>
      <p:sp>
        <p:nvSpPr>
          <p:cNvPr id="102" name="Google Shape;102;p17"/>
          <p:cNvSpPr txBox="1"/>
          <p:nvPr/>
        </p:nvSpPr>
        <p:spPr>
          <a:xfrm>
            <a:off x="2266949" y="2457832"/>
            <a:ext cx="14878052" cy="1865767"/>
          </a:xfrm>
          <a:prstGeom prst="rect">
            <a:avLst/>
          </a:prstGeom>
          <a:solidFill>
            <a:srgbClr val="384044"/>
          </a:solid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2500"/>
              <a:buFont typeface="Arial"/>
              <a:buNone/>
            </a:pPr>
            <a:r>
              <a:rPr lang="en-US" sz="12500" b="1" i="0" u="none" strike="noStrike" cap="none">
                <a:solidFill>
                  <a:srgbClr val="F8F8F8"/>
                </a:solidFill>
                <a:latin typeface="Arial"/>
                <a:ea typeface="Arial"/>
                <a:cs typeface="Arial"/>
                <a:sym typeface="Arial"/>
              </a:rPr>
              <a:t>Course Overview</a:t>
            </a:r>
            <a:endParaRPr/>
          </a:p>
        </p:txBody>
      </p:sp>
      <p:cxnSp>
        <p:nvCxnSpPr>
          <p:cNvPr id="103" name="Google Shape;103;p17"/>
          <p:cNvCxnSpPr/>
          <p:nvPr/>
        </p:nvCxnSpPr>
        <p:spPr>
          <a:xfrm flipH="1">
            <a:off x="22002750" y="2470147"/>
            <a:ext cx="1121805" cy="4"/>
          </a:xfrm>
          <a:prstGeom prst="straightConnector1">
            <a:avLst/>
          </a:prstGeom>
          <a:noFill/>
          <a:ln w="38100" cap="flat" cmpd="sng">
            <a:solidFill>
              <a:srgbClr val="F8F8F8"/>
            </a:solidFill>
            <a:prstDash val="solid"/>
            <a:round/>
            <a:headEnd type="none" w="sm" len="sm"/>
            <a:tailEnd type="none" w="sm" len="sm"/>
          </a:ln>
        </p:spPr>
      </p:cxnSp>
      <p:sp>
        <p:nvSpPr>
          <p:cNvPr id="104" name="Google Shape;104;p17"/>
          <p:cNvSpPr txBox="1"/>
          <p:nvPr/>
        </p:nvSpPr>
        <p:spPr>
          <a:xfrm>
            <a:off x="2228849" y="5963682"/>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5000"/>
              <a:buFont typeface="Arial"/>
              <a:buNone/>
            </a:pPr>
            <a:r>
              <a:rPr lang="en-US" sz="5000" b="1" i="0" u="none" strike="noStrike" cap="none">
                <a:solidFill>
                  <a:srgbClr val="F8F8F8"/>
                </a:solidFill>
                <a:latin typeface="Arial"/>
                <a:ea typeface="Arial"/>
                <a:cs typeface="Arial"/>
                <a:sym typeface="Arial"/>
              </a:rPr>
              <a:t>Steel Plant STEM kit and retrofit build </a:t>
            </a:r>
            <a:endParaRPr/>
          </a:p>
        </p:txBody>
      </p:sp>
      <p:sp>
        <p:nvSpPr>
          <p:cNvPr id="105" name="Google Shape;105;p17"/>
          <p:cNvSpPr txBox="1"/>
          <p:nvPr/>
        </p:nvSpPr>
        <p:spPr>
          <a:xfrm>
            <a:off x="2228849" y="6845176"/>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5000"/>
              <a:buFont typeface="Arial"/>
              <a:buNone/>
            </a:pPr>
            <a:r>
              <a:rPr lang="en-US" sz="5000" b="1" i="0" u="none" strike="noStrike" cap="none">
                <a:solidFill>
                  <a:srgbClr val="F8F8F8"/>
                </a:solidFill>
                <a:latin typeface="Arial"/>
                <a:ea typeface="Arial"/>
                <a:cs typeface="Arial"/>
                <a:sym typeface="Arial"/>
              </a:rPr>
              <a:t>GFG jobs: application process and mock interviews </a:t>
            </a:r>
            <a:endParaRPr/>
          </a:p>
        </p:txBody>
      </p:sp>
      <p:sp>
        <p:nvSpPr>
          <p:cNvPr id="106" name="Google Shape;106;p17"/>
          <p:cNvSpPr txBox="1"/>
          <p:nvPr/>
        </p:nvSpPr>
        <p:spPr>
          <a:xfrm>
            <a:off x="2228849" y="7726671"/>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5000"/>
              <a:buFont typeface="Arial"/>
              <a:buNone/>
            </a:pPr>
            <a:r>
              <a:rPr lang="en-US" sz="5000" b="1" i="0" u="none" strike="noStrike" cap="none" dirty="0">
                <a:solidFill>
                  <a:srgbClr val="F8F8F8"/>
                </a:solidFill>
                <a:latin typeface="Arial"/>
                <a:ea typeface="Arial"/>
                <a:cs typeface="Arial"/>
                <a:sym typeface="Arial"/>
              </a:rPr>
              <a:t>Qualifications: Digital CV Writing and Interview Skills </a:t>
            </a:r>
            <a:endParaRPr dirty="0"/>
          </a:p>
        </p:txBody>
      </p:sp>
      <p:sp>
        <p:nvSpPr>
          <p:cNvPr id="107" name="Google Shape;107;p17"/>
          <p:cNvSpPr txBox="1"/>
          <p:nvPr/>
        </p:nvSpPr>
        <p:spPr>
          <a:xfrm>
            <a:off x="2228849" y="8608166"/>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5000"/>
              <a:buFont typeface="Arial"/>
              <a:buNone/>
            </a:pPr>
            <a:r>
              <a:rPr lang="en-US" sz="5000" b="1" i="0" u="none" strike="noStrike" cap="none">
                <a:solidFill>
                  <a:srgbClr val="F8F8F8"/>
                </a:solidFill>
                <a:latin typeface="Arial"/>
                <a:ea typeface="Arial"/>
                <a:cs typeface="Arial"/>
                <a:sym typeface="Arial"/>
              </a:rPr>
              <a:t>Exhibition</a:t>
            </a:r>
            <a:endParaRPr/>
          </a:p>
        </p:txBody>
      </p:sp>
      <p:pic>
        <p:nvPicPr>
          <p:cNvPr id="108" name="Google Shape;108;p17" descr="Google Shape;683;p25"/>
          <p:cNvPicPr preferRelativeResize="0"/>
          <p:nvPr/>
        </p:nvPicPr>
        <p:blipFill rotWithShape="1">
          <a:blip r:embed="rId5">
            <a:alphaModFix/>
          </a:blip>
          <a:srcRect/>
          <a:stretch/>
        </p:blipFill>
        <p:spPr>
          <a:xfrm>
            <a:off x="18269216" y="2479367"/>
            <a:ext cx="5292704" cy="104305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5"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298" name="Google Shape;298;p35"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299" name="Google Shape;299;p35"/>
          <p:cNvSpPr txBox="1"/>
          <p:nvPr/>
        </p:nvSpPr>
        <p:spPr>
          <a:xfrm>
            <a:off x="1754680" y="1573018"/>
            <a:ext cx="17923855" cy="223637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5000" b="1" i="0" u="none" strike="noStrike" cap="none" dirty="0">
                <a:solidFill>
                  <a:srgbClr val="F8F8F8"/>
                </a:solidFill>
                <a:latin typeface="Arial"/>
                <a:ea typeface="Arial"/>
                <a:cs typeface="Arial"/>
                <a:sym typeface="Arial"/>
              </a:rPr>
              <a:t>Day 1 Recap</a:t>
            </a:r>
            <a:endParaRPr dirty="0"/>
          </a:p>
        </p:txBody>
      </p:sp>
      <p:cxnSp>
        <p:nvCxnSpPr>
          <p:cNvPr id="300" name="Google Shape;300;p35"/>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301" name="Google Shape;301;p35"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302" name="Google Shape;302;p35"/>
          <p:cNvSpPr txBox="1"/>
          <p:nvPr/>
        </p:nvSpPr>
        <p:spPr>
          <a:xfrm>
            <a:off x="1754680" y="5009151"/>
            <a:ext cx="14248071"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Any questions </a:t>
            </a:r>
            <a:endParaRPr dirty="0"/>
          </a:p>
        </p:txBody>
      </p:sp>
      <p:sp>
        <p:nvSpPr>
          <p:cNvPr id="303" name="Google Shape;303;p35"/>
          <p:cNvSpPr txBox="1"/>
          <p:nvPr/>
        </p:nvSpPr>
        <p:spPr>
          <a:xfrm>
            <a:off x="1754680" y="5960049"/>
            <a:ext cx="17008808" cy="164147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Skills used: problem solving, team working, perseverance, </a:t>
            </a:r>
            <a:r>
              <a:rPr lang="en-US" sz="5000" b="1" i="0" u="none" strike="noStrike" cap="none" dirty="0" err="1">
                <a:solidFill>
                  <a:srgbClr val="E69736"/>
                </a:solidFill>
                <a:latin typeface="Arial"/>
                <a:ea typeface="Arial"/>
                <a:cs typeface="Arial"/>
                <a:sym typeface="Arial"/>
              </a:rPr>
              <a:t>etc</a:t>
            </a:r>
            <a:r>
              <a:rPr lang="en-US" sz="5000" b="1" i="0" u="none" strike="noStrike" cap="none" dirty="0">
                <a:solidFill>
                  <a:srgbClr val="E69736"/>
                </a:solidFill>
                <a:latin typeface="Arial"/>
                <a:ea typeface="Arial"/>
                <a:cs typeface="Arial"/>
                <a:sym typeface="Arial"/>
              </a:rPr>
              <a:t>… </a:t>
            </a:r>
            <a:endParaRPr dirty="0"/>
          </a:p>
        </p:txBody>
      </p:sp>
      <p:sp>
        <p:nvSpPr>
          <p:cNvPr id="304" name="Google Shape;304;p35"/>
          <p:cNvSpPr txBox="1"/>
          <p:nvPr/>
        </p:nvSpPr>
        <p:spPr>
          <a:xfrm>
            <a:off x="1754680" y="7772957"/>
            <a:ext cx="14887400" cy="164147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Recap: green skills, digital skills, CV writing and interview skills</a:t>
            </a:r>
            <a:endParaRPr dirty="0"/>
          </a:p>
        </p:txBody>
      </p:sp>
      <p:sp>
        <p:nvSpPr>
          <p:cNvPr id="305" name="Google Shape;305;p35"/>
          <p:cNvSpPr txBox="1"/>
          <p:nvPr/>
        </p:nvSpPr>
        <p:spPr>
          <a:xfrm>
            <a:off x="1754680" y="9543797"/>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Well done!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36" descr="Google Shape;632;p20"/>
          <p:cNvPicPr preferRelativeResize="0"/>
          <p:nvPr/>
        </p:nvPicPr>
        <p:blipFill rotWithShape="1">
          <a:blip r:embed="rId3">
            <a:alphaModFix/>
          </a:blip>
          <a:srcRect/>
          <a:stretch/>
        </p:blipFill>
        <p:spPr>
          <a:xfrm>
            <a:off x="868184" y="738747"/>
            <a:ext cx="22647632" cy="12238506"/>
          </a:xfrm>
          <a:prstGeom prst="rect">
            <a:avLst/>
          </a:prstGeom>
          <a:noFill/>
          <a:ln>
            <a:noFill/>
          </a:ln>
        </p:spPr>
      </p:pic>
      <p:sp>
        <p:nvSpPr>
          <p:cNvPr id="311" name="Google Shape;311;p36"/>
          <p:cNvSpPr txBox="1"/>
          <p:nvPr/>
        </p:nvSpPr>
        <p:spPr>
          <a:xfrm>
            <a:off x="2194566" y="1570969"/>
            <a:ext cx="14837652" cy="170303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Day 2 Timetable</a:t>
            </a:r>
            <a:endParaRPr sz="1100" dirty="0"/>
          </a:p>
        </p:txBody>
      </p:sp>
      <p:graphicFrame>
        <p:nvGraphicFramePr>
          <p:cNvPr id="312" name="Google Shape;312;p36"/>
          <p:cNvGraphicFramePr/>
          <p:nvPr>
            <p:extLst>
              <p:ext uri="{D42A27DB-BD31-4B8C-83A1-F6EECF244321}">
                <p14:modId xmlns:p14="http://schemas.microsoft.com/office/powerpoint/2010/main" val="1662954664"/>
              </p:ext>
            </p:extLst>
          </p:nvPr>
        </p:nvGraphicFramePr>
        <p:xfrm>
          <a:off x="2194566" y="3899031"/>
          <a:ext cx="16344925" cy="8246000"/>
        </p:xfrm>
        <a:graphic>
          <a:graphicData uri="http://schemas.openxmlformats.org/drawingml/2006/table">
            <a:tbl>
              <a:tblPr bandRow="1">
                <a:tableStyleId>{8EC20E35-A176-4012-BC5E-935CFFF8708E}</a:tableStyleId>
              </a:tblPr>
              <a:tblGrid>
                <a:gridCol w="16344925">
                  <a:extLst>
                    <a:ext uri="{9D8B030D-6E8A-4147-A177-3AD203B41FA5}">
                      <a16:colId xmlns:a16="http://schemas.microsoft.com/office/drawing/2014/main" val="20000"/>
                    </a:ext>
                  </a:extLst>
                </a:gridCol>
              </a:tblGrid>
              <a:tr h="1559825">
                <a:tc>
                  <a:txBody>
                    <a:bodyPr/>
                    <a:lstStyle/>
                    <a:p>
                      <a:pPr marL="57150" marR="0" lvl="0" indent="0" algn="l" rtl="0">
                        <a:lnSpc>
                          <a:spcPct val="100000"/>
                        </a:lnSpc>
                        <a:spcBef>
                          <a:spcPts val="0"/>
                        </a:spcBef>
                        <a:spcAft>
                          <a:spcPts val="0"/>
                        </a:spcAft>
                        <a:buClr>
                          <a:srgbClr val="AFCA0B"/>
                        </a:buClr>
                        <a:buSzPts val="6000"/>
                        <a:buFont typeface="Helvetica Neue"/>
                        <a:buNone/>
                      </a:pPr>
                      <a:r>
                        <a:rPr lang="en-US" sz="6000" b="1" u="none" strike="noStrike" cap="none" dirty="0">
                          <a:solidFill>
                            <a:schemeClr val="tx1"/>
                          </a:solidFill>
                          <a:sym typeface="Helvetica Neue"/>
                        </a:rPr>
                        <a:t>Day 2</a:t>
                      </a:r>
                      <a:endParaRPr b="1" dirty="0">
                        <a:solidFill>
                          <a:schemeClr val="tx1"/>
                        </a:solidFill>
                      </a:endParaRPr>
                    </a:p>
                  </a:txBody>
                  <a:tcPr marL="50800" marR="50800" marT="50800" marB="50800" anchor="ctr"/>
                </a:tc>
                <a:extLst>
                  <a:ext uri="{0D108BD9-81ED-4DB2-BD59-A6C34878D82A}">
                    <a16:rowId xmlns:a16="http://schemas.microsoft.com/office/drawing/2014/main" val="10000"/>
                  </a:ext>
                </a:extLst>
              </a:tr>
              <a:tr h="1679900">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4800" b="0" u="none" strike="noStrike" cap="none" dirty="0">
                          <a:solidFill>
                            <a:schemeClr val="tx1"/>
                          </a:solidFill>
                          <a:sym typeface="Helvetica Neue"/>
                        </a:rPr>
                        <a:t>Introduction: electricity generation, current vs future</a:t>
                      </a:r>
                      <a:endParaRPr sz="1100" b="0" dirty="0">
                        <a:solidFill>
                          <a:schemeClr val="tx1"/>
                        </a:solidFill>
                      </a:endParaRPr>
                    </a:p>
                  </a:txBody>
                  <a:tcPr marL="50800" marR="50800" marT="50800" marB="50800" anchor="ctr"/>
                </a:tc>
                <a:extLst>
                  <a:ext uri="{0D108BD9-81ED-4DB2-BD59-A6C34878D82A}">
                    <a16:rowId xmlns:a16="http://schemas.microsoft.com/office/drawing/2014/main" val="10001"/>
                  </a:ext>
                </a:extLst>
              </a:tr>
              <a:tr h="1679900">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4800" b="0" u="none" strike="noStrike" cap="none">
                          <a:solidFill>
                            <a:schemeClr val="tx1"/>
                          </a:solidFill>
                          <a:sym typeface="Helvetica Neue"/>
                        </a:rPr>
                        <a:t>Stage 3 - STEM activity: renewable electricity  </a:t>
                      </a:r>
                      <a:endParaRPr sz="1100" b="0">
                        <a:solidFill>
                          <a:schemeClr val="tx1"/>
                        </a:solidFill>
                      </a:endParaRPr>
                    </a:p>
                  </a:txBody>
                  <a:tcPr marL="50800" marR="50800" marT="50800" marB="50800" anchor="ctr"/>
                </a:tc>
                <a:extLst>
                  <a:ext uri="{0D108BD9-81ED-4DB2-BD59-A6C34878D82A}">
                    <a16:rowId xmlns:a16="http://schemas.microsoft.com/office/drawing/2014/main" val="10002"/>
                  </a:ext>
                </a:extLst>
              </a:tr>
              <a:tr h="1679900">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4800" b="0" u="none" strike="noStrike" cap="none">
                          <a:solidFill>
                            <a:schemeClr val="tx1"/>
                          </a:solidFill>
                          <a:sym typeface="Helvetica Neue"/>
                        </a:rPr>
                        <a:t>Stage 4 - STEM activity: retrofit </a:t>
                      </a:r>
                      <a:endParaRPr sz="1100" b="0">
                        <a:solidFill>
                          <a:schemeClr val="tx1"/>
                        </a:solidFill>
                      </a:endParaRPr>
                    </a:p>
                  </a:txBody>
                  <a:tcPr marL="50800" marR="50800" marT="50800" marB="50800" anchor="ctr"/>
                </a:tc>
                <a:extLst>
                  <a:ext uri="{0D108BD9-81ED-4DB2-BD59-A6C34878D82A}">
                    <a16:rowId xmlns:a16="http://schemas.microsoft.com/office/drawing/2014/main" val="10003"/>
                  </a:ext>
                </a:extLst>
              </a:tr>
              <a:tr h="1646475">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4800" b="0" u="none" strike="noStrike" cap="none" dirty="0">
                          <a:solidFill>
                            <a:schemeClr val="tx1"/>
                          </a:solidFill>
                          <a:sym typeface="Helvetica Neue"/>
                        </a:rPr>
                        <a:t>Recap</a:t>
                      </a:r>
                      <a:endParaRPr sz="1100" b="0" dirty="0">
                        <a:solidFill>
                          <a:schemeClr val="tx1"/>
                        </a:solidFill>
                      </a:endParaRPr>
                    </a:p>
                  </a:txBody>
                  <a:tcPr marL="50800" marR="50800" marT="50800" marB="5080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37" descr="gfg_-_steel_plant_future (720p).mp4"/>
          <p:cNvPicPr preferRelativeResize="0"/>
          <p:nvPr/>
        </p:nvPicPr>
        <p:blipFill rotWithShape="1">
          <a:blip r:embed="rId3">
            <a:alphaModFix/>
          </a:blip>
          <a:srcRect/>
          <a:stretch/>
        </p:blipFill>
        <p:spPr>
          <a:xfrm>
            <a:off x="213112" y="119875"/>
            <a:ext cx="23957777" cy="13476250"/>
          </a:xfrm>
          <a:prstGeom prst="rect">
            <a:avLst/>
          </a:prstGeom>
          <a:noFill/>
          <a:ln>
            <a:noFill/>
          </a:ln>
        </p:spPr>
      </p:pic>
      <p:sp>
        <p:nvSpPr>
          <p:cNvPr id="318" name="Google Shape;318;p37"/>
          <p:cNvSpPr txBox="1"/>
          <p:nvPr/>
        </p:nvSpPr>
        <p:spPr>
          <a:xfrm>
            <a:off x="9340742" y="6985603"/>
            <a:ext cx="6902462" cy="137230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2600"/>
              </a:buClr>
              <a:buSzPts val="9000"/>
              <a:buFont typeface="Arial"/>
              <a:buNone/>
            </a:pPr>
            <a:r>
              <a:rPr lang="en-US" sz="9000" b="1" i="0" u="none" strike="noStrike" cap="none">
                <a:solidFill>
                  <a:srgbClr val="FF2600"/>
                </a:solidFill>
                <a:latin typeface="Arial"/>
                <a:ea typeface="Arial"/>
                <a:cs typeface="Arial"/>
                <a:sym typeface="Arial"/>
              </a:rPr>
              <a:t>Update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5000"/>
                                        <p:tgtEl>
                                          <p:spTgt spid="3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38"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324" name="Google Shape;324;p38"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325" name="Google Shape;325;p38"/>
          <p:cNvSpPr txBox="1"/>
          <p:nvPr/>
        </p:nvSpPr>
        <p:spPr>
          <a:xfrm>
            <a:off x="1937560" y="1677318"/>
            <a:ext cx="17923855" cy="330346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Current vs Future Card Game</a:t>
            </a:r>
            <a:endParaRPr sz="1100" dirty="0"/>
          </a:p>
        </p:txBody>
      </p:sp>
      <p:cxnSp>
        <p:nvCxnSpPr>
          <p:cNvPr id="326" name="Google Shape;326;p38"/>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327" name="Google Shape;327;p38" descr="Image"/>
          <p:cNvPicPr preferRelativeResize="0"/>
          <p:nvPr/>
        </p:nvPicPr>
        <p:blipFill rotWithShape="1">
          <a:blip r:embed="rId5">
            <a:alphaModFix/>
          </a:blip>
          <a:srcRect/>
          <a:stretch/>
        </p:blipFill>
        <p:spPr>
          <a:xfrm>
            <a:off x="13335981" y="6500793"/>
            <a:ext cx="7395377" cy="4842231"/>
          </a:xfrm>
          <a:prstGeom prst="rect">
            <a:avLst/>
          </a:prstGeom>
          <a:noFill/>
          <a:ln>
            <a:noFill/>
          </a:ln>
        </p:spPr>
      </p:pic>
      <p:pic>
        <p:nvPicPr>
          <p:cNvPr id="328" name="Google Shape;328;p38" descr="Image"/>
          <p:cNvPicPr preferRelativeResize="0"/>
          <p:nvPr/>
        </p:nvPicPr>
        <p:blipFill rotWithShape="1">
          <a:blip r:embed="rId6">
            <a:alphaModFix/>
          </a:blip>
          <a:srcRect/>
          <a:stretch/>
        </p:blipFill>
        <p:spPr>
          <a:xfrm>
            <a:off x="2654758" y="6500793"/>
            <a:ext cx="7395377" cy="48422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32"/>
        <p:cNvGrpSpPr/>
        <p:nvPr/>
      </p:nvGrpSpPr>
      <p:grpSpPr>
        <a:xfrm>
          <a:off x="0" y="0"/>
          <a:ext cx="0" cy="0"/>
          <a:chOff x="0" y="0"/>
          <a:chExt cx="0" cy="0"/>
        </a:xfrm>
      </p:grpSpPr>
      <p:pic>
        <p:nvPicPr>
          <p:cNvPr id="3" name="Picture 2" descr="A close-up of a solar panel&#10;&#10;Description automatically generated">
            <a:extLst>
              <a:ext uri="{FF2B5EF4-FFF2-40B4-BE49-F238E27FC236}">
                <a16:creationId xmlns:a16="http://schemas.microsoft.com/office/drawing/2014/main" id="{FA112AC8-08C8-B8C8-55A5-3AC2BFA038AA}"/>
              </a:ext>
            </a:extLst>
          </p:cNvPr>
          <p:cNvPicPr>
            <a:picLocks noChangeAspect="1"/>
          </p:cNvPicPr>
          <p:nvPr/>
        </p:nvPicPr>
        <p:blipFill rotWithShape="1">
          <a:blip r:embed="rId3"/>
          <a:srcRect l="-7122" t="-3146" r="26944" b="14209"/>
          <a:stretch/>
        </p:blipFill>
        <p:spPr>
          <a:xfrm>
            <a:off x="2150757" y="1262980"/>
            <a:ext cx="22233243" cy="11714274"/>
          </a:xfrm>
          <a:prstGeom prst="rect">
            <a:avLst/>
          </a:prstGeom>
        </p:spPr>
      </p:pic>
      <p:pic>
        <p:nvPicPr>
          <p:cNvPr id="335" name="Google Shape;335;p39" descr="Google Shape;624;p19"/>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40000" contrast="-40000"/>
                    </a14:imgEffect>
                  </a14:imgLayer>
                </a14:imgProps>
              </a:ext>
            </a:extLst>
          </a:blip>
          <a:srcRect/>
          <a:stretch/>
        </p:blipFill>
        <p:spPr>
          <a:xfrm>
            <a:off x="18685520" y="606570"/>
            <a:ext cx="5133978" cy="828678"/>
          </a:xfrm>
          <a:prstGeom prst="rect">
            <a:avLst/>
          </a:prstGeom>
          <a:noFill/>
          <a:ln>
            <a:noFill/>
          </a:ln>
        </p:spPr>
      </p:pic>
      <p:sp>
        <p:nvSpPr>
          <p:cNvPr id="336" name="Google Shape;336;p39"/>
          <p:cNvSpPr txBox="1"/>
          <p:nvPr/>
        </p:nvSpPr>
        <p:spPr>
          <a:xfrm>
            <a:off x="1221824" y="1018164"/>
            <a:ext cx="17923854" cy="330346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chemeClr val="tx1"/>
                </a:solidFill>
                <a:latin typeface="Arial"/>
                <a:ea typeface="Arial"/>
                <a:cs typeface="Arial"/>
                <a:sym typeface="Arial"/>
              </a:rPr>
              <a:t>Stage 3: </a:t>
            </a:r>
            <a:endParaRPr lang="en-US" sz="10400" b="1" dirty="0">
              <a:solidFill>
                <a:schemeClr val="tx1"/>
              </a:solidFill>
            </a:endParaRPr>
          </a:p>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chemeClr val="tx1"/>
                </a:solidFill>
                <a:latin typeface="Arial"/>
                <a:ea typeface="Arial"/>
                <a:cs typeface="Arial"/>
                <a:sym typeface="Arial"/>
              </a:rPr>
              <a:t>Renewable Electricity</a:t>
            </a:r>
            <a:endParaRPr sz="1100" dirty="0">
              <a:solidFill>
                <a:schemeClr val="tx1"/>
              </a:solidFill>
            </a:endParaRPr>
          </a:p>
        </p:txBody>
      </p:sp>
      <p:cxnSp>
        <p:nvCxnSpPr>
          <p:cNvPr id="337" name="Google Shape;337;p39"/>
          <p:cNvCxnSpPr/>
          <p:nvPr/>
        </p:nvCxnSpPr>
        <p:spPr>
          <a:xfrm flipH="1">
            <a:off x="22697694" y="1813739"/>
            <a:ext cx="1121805" cy="4"/>
          </a:xfrm>
          <a:prstGeom prst="straightConnector1">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
        <p:nvSpPr>
          <p:cNvPr id="338" name="Google Shape;338;p39"/>
          <p:cNvSpPr txBox="1"/>
          <p:nvPr/>
        </p:nvSpPr>
        <p:spPr>
          <a:xfrm>
            <a:off x="1254644" y="4978042"/>
            <a:ext cx="5786235" cy="87203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Wind Turbines</a:t>
            </a:r>
            <a:endParaRPr dirty="0"/>
          </a:p>
        </p:txBody>
      </p:sp>
      <p:sp>
        <p:nvSpPr>
          <p:cNvPr id="339" name="Google Shape;339;p39"/>
          <p:cNvSpPr txBox="1"/>
          <p:nvPr/>
        </p:nvSpPr>
        <p:spPr>
          <a:xfrm>
            <a:off x="1221824" y="6210142"/>
            <a:ext cx="4538896" cy="87203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a:solidFill>
                  <a:srgbClr val="E69736"/>
                </a:solidFill>
                <a:latin typeface="Arial"/>
                <a:ea typeface="Arial"/>
                <a:cs typeface="Arial"/>
                <a:sym typeface="Arial"/>
              </a:rPr>
              <a:t>Solar Farm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44"/>
        <p:cNvGrpSpPr/>
        <p:nvPr/>
      </p:nvGrpSpPr>
      <p:grpSpPr>
        <a:xfrm>
          <a:off x="0" y="0"/>
          <a:ext cx="0" cy="0"/>
          <a:chOff x="0" y="0"/>
          <a:chExt cx="0" cy="0"/>
        </a:xfrm>
      </p:grpSpPr>
      <p:pic>
        <p:nvPicPr>
          <p:cNvPr id="2" name="Picture 1" descr="A close-up of a solar panel&#10;&#10;Description automatically generated">
            <a:extLst>
              <a:ext uri="{FF2B5EF4-FFF2-40B4-BE49-F238E27FC236}">
                <a16:creationId xmlns:a16="http://schemas.microsoft.com/office/drawing/2014/main" id="{8B9B377A-9E64-7AA1-A9DF-BF4B69204FBC}"/>
              </a:ext>
            </a:extLst>
          </p:cNvPr>
          <p:cNvPicPr>
            <a:picLocks noChangeAspect="1"/>
          </p:cNvPicPr>
          <p:nvPr/>
        </p:nvPicPr>
        <p:blipFill rotWithShape="1">
          <a:blip r:embed="rId3"/>
          <a:srcRect l="-7122" t="-3146" r="26944" b="14209"/>
          <a:stretch/>
        </p:blipFill>
        <p:spPr>
          <a:xfrm>
            <a:off x="2150757" y="1262980"/>
            <a:ext cx="22233243" cy="11714274"/>
          </a:xfrm>
          <a:prstGeom prst="rect">
            <a:avLst/>
          </a:prstGeom>
        </p:spPr>
      </p:pic>
      <p:pic>
        <p:nvPicPr>
          <p:cNvPr id="3" name="Google Shape;335;p39" descr="Google Shape;624;p19">
            <a:extLst>
              <a:ext uri="{FF2B5EF4-FFF2-40B4-BE49-F238E27FC236}">
                <a16:creationId xmlns:a16="http://schemas.microsoft.com/office/drawing/2014/main" id="{D48CF408-3E76-75D5-A6CC-43FB6BCEB440}"/>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40000" contrast="-40000"/>
                    </a14:imgEffect>
                  </a14:imgLayer>
                </a14:imgProps>
              </a:ext>
            </a:extLst>
          </a:blip>
          <a:srcRect/>
          <a:stretch/>
        </p:blipFill>
        <p:spPr>
          <a:xfrm>
            <a:off x="18685520" y="606570"/>
            <a:ext cx="5133978" cy="828678"/>
          </a:xfrm>
          <a:prstGeom prst="rect">
            <a:avLst/>
          </a:prstGeom>
          <a:noFill/>
          <a:ln>
            <a:noFill/>
          </a:ln>
        </p:spPr>
      </p:pic>
      <p:cxnSp>
        <p:nvCxnSpPr>
          <p:cNvPr id="4" name="Google Shape;337;p39">
            <a:extLst>
              <a:ext uri="{FF2B5EF4-FFF2-40B4-BE49-F238E27FC236}">
                <a16:creationId xmlns:a16="http://schemas.microsoft.com/office/drawing/2014/main" id="{D75BE0D9-DF19-56B6-3504-F67F6282C301}"/>
              </a:ext>
            </a:extLst>
          </p:cNvPr>
          <p:cNvCxnSpPr/>
          <p:nvPr/>
        </p:nvCxnSpPr>
        <p:spPr>
          <a:xfrm flipH="1">
            <a:off x="22697694" y="1813739"/>
            <a:ext cx="1121805" cy="4"/>
          </a:xfrm>
          <a:prstGeom prst="straightConnector1">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
        <p:nvSpPr>
          <p:cNvPr id="347" name="Google Shape;347;p40"/>
          <p:cNvSpPr txBox="1"/>
          <p:nvPr/>
        </p:nvSpPr>
        <p:spPr>
          <a:xfrm>
            <a:off x="1086960" y="865572"/>
            <a:ext cx="17923854" cy="394979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2500" b="1" i="0" u="none" strike="noStrike" cap="none" dirty="0">
                <a:solidFill>
                  <a:schemeClr val="tx1"/>
                </a:solidFill>
                <a:latin typeface="Arial"/>
                <a:ea typeface="Arial"/>
                <a:cs typeface="Arial"/>
                <a:sym typeface="Arial"/>
              </a:rPr>
              <a:t>Solar Farm Experiments</a:t>
            </a:r>
            <a:endParaRPr sz="1200" dirty="0">
              <a:solidFill>
                <a:schemeClr val="tx1"/>
              </a:solidFill>
            </a:endParaRPr>
          </a:p>
        </p:txBody>
      </p:sp>
      <p:sp>
        <p:nvSpPr>
          <p:cNvPr id="349" name="Google Shape;349;p40"/>
          <p:cNvSpPr txBox="1"/>
          <p:nvPr/>
        </p:nvSpPr>
        <p:spPr>
          <a:xfrm>
            <a:off x="1086960" y="6040573"/>
            <a:ext cx="14248071"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a:solidFill>
                  <a:srgbClr val="E69736"/>
                </a:solidFill>
                <a:latin typeface="Arial"/>
                <a:ea typeface="Arial"/>
                <a:cs typeface="Arial"/>
                <a:sym typeface="Arial"/>
              </a:rPr>
              <a:t>Torch</a:t>
            </a:r>
            <a:endParaRPr/>
          </a:p>
        </p:txBody>
      </p:sp>
      <p:sp>
        <p:nvSpPr>
          <p:cNvPr id="350" name="Google Shape;350;p40"/>
          <p:cNvSpPr txBox="1"/>
          <p:nvPr/>
        </p:nvSpPr>
        <p:spPr>
          <a:xfrm>
            <a:off x="1086960" y="7057570"/>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Multimeter</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355"/>
        <p:cNvGrpSpPr/>
        <p:nvPr/>
      </p:nvGrpSpPr>
      <p:grpSpPr>
        <a:xfrm>
          <a:off x="0" y="0"/>
          <a:ext cx="0" cy="0"/>
          <a:chOff x="0" y="0"/>
          <a:chExt cx="0" cy="0"/>
        </a:xfrm>
      </p:grpSpPr>
      <p:pic>
        <p:nvPicPr>
          <p:cNvPr id="3" name="Picture 2" descr="A group of blue trees&#10;&#10;Description automatically generated">
            <a:extLst>
              <a:ext uri="{FF2B5EF4-FFF2-40B4-BE49-F238E27FC236}">
                <a16:creationId xmlns:a16="http://schemas.microsoft.com/office/drawing/2014/main" id="{B7975B7E-118B-BE04-1D25-5273710BAA3F}"/>
              </a:ext>
            </a:extLst>
          </p:cNvPr>
          <p:cNvPicPr>
            <a:picLocks noChangeAspect="1"/>
          </p:cNvPicPr>
          <p:nvPr/>
        </p:nvPicPr>
        <p:blipFill rotWithShape="1">
          <a:blip r:embed="rId3"/>
          <a:srcRect r="26057" b="17769"/>
          <a:stretch/>
        </p:blipFill>
        <p:spPr>
          <a:xfrm>
            <a:off x="3370738" y="2615889"/>
            <a:ext cx="21013262" cy="11100111"/>
          </a:xfrm>
          <a:prstGeom prst="rect">
            <a:avLst/>
          </a:prstGeom>
        </p:spPr>
      </p:pic>
      <p:pic>
        <p:nvPicPr>
          <p:cNvPr id="357" name="Google Shape;357;p41" descr="Google Shape;624;p19"/>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40000" contrast="-40000"/>
                    </a14:imgEffect>
                  </a14:imgLayer>
                </a14:imgProps>
              </a:ext>
            </a:extLst>
          </a:blip>
          <a:srcRect/>
          <a:stretch/>
        </p:blipFill>
        <p:spPr>
          <a:xfrm>
            <a:off x="18606396" y="700674"/>
            <a:ext cx="5133978" cy="828678"/>
          </a:xfrm>
          <a:prstGeom prst="rect">
            <a:avLst/>
          </a:prstGeom>
          <a:noFill/>
          <a:ln>
            <a:noFill/>
          </a:ln>
        </p:spPr>
      </p:pic>
      <p:sp>
        <p:nvSpPr>
          <p:cNvPr id="358" name="Google Shape;358;p41"/>
          <p:cNvSpPr txBox="1"/>
          <p:nvPr/>
        </p:nvSpPr>
        <p:spPr>
          <a:xfrm>
            <a:off x="1335676" y="1406171"/>
            <a:ext cx="17923854" cy="394979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2500" b="1" i="0" u="none" strike="noStrike" cap="none" dirty="0">
                <a:solidFill>
                  <a:schemeClr val="tx1"/>
                </a:solidFill>
                <a:latin typeface="Arial"/>
                <a:ea typeface="Arial"/>
                <a:cs typeface="Arial"/>
                <a:sym typeface="Arial"/>
              </a:rPr>
              <a:t>Wind Farm Experiments</a:t>
            </a:r>
            <a:endParaRPr sz="1200" dirty="0">
              <a:solidFill>
                <a:schemeClr val="tx1"/>
              </a:solidFill>
            </a:endParaRPr>
          </a:p>
        </p:txBody>
      </p:sp>
      <p:cxnSp>
        <p:nvCxnSpPr>
          <p:cNvPr id="359" name="Google Shape;359;p41"/>
          <p:cNvCxnSpPr/>
          <p:nvPr/>
        </p:nvCxnSpPr>
        <p:spPr>
          <a:xfrm flipH="1">
            <a:off x="22618569" y="1907843"/>
            <a:ext cx="1121805" cy="4"/>
          </a:xfrm>
          <a:prstGeom prst="straightConnector1">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
        <p:nvSpPr>
          <p:cNvPr id="360" name="Google Shape;360;p41"/>
          <p:cNvSpPr txBox="1"/>
          <p:nvPr/>
        </p:nvSpPr>
        <p:spPr>
          <a:xfrm>
            <a:off x="1335676" y="6156974"/>
            <a:ext cx="14248071"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Hairdryer </a:t>
            </a:r>
            <a:endParaRPr dirty="0"/>
          </a:p>
        </p:txBody>
      </p:sp>
      <p:sp>
        <p:nvSpPr>
          <p:cNvPr id="361" name="Google Shape;361;p41"/>
          <p:cNvSpPr txBox="1"/>
          <p:nvPr/>
        </p:nvSpPr>
        <p:spPr>
          <a:xfrm>
            <a:off x="1335676" y="7208121"/>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Multimeter</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42"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368" name="Google Shape;368;p42"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369" name="Google Shape;369;p42"/>
          <p:cNvSpPr txBox="1"/>
          <p:nvPr/>
        </p:nvSpPr>
        <p:spPr>
          <a:xfrm>
            <a:off x="2048805" y="1691095"/>
            <a:ext cx="17923854" cy="170303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Stage 4: Retrofit</a:t>
            </a:r>
            <a:endParaRPr sz="1100" dirty="0"/>
          </a:p>
        </p:txBody>
      </p:sp>
      <p:cxnSp>
        <p:nvCxnSpPr>
          <p:cNvPr id="370" name="Google Shape;370;p42"/>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sp>
        <p:nvSpPr>
          <p:cNvPr id="371" name="Google Shape;371;p42"/>
          <p:cNvSpPr txBox="1"/>
          <p:nvPr/>
        </p:nvSpPr>
        <p:spPr>
          <a:xfrm>
            <a:off x="2048805" y="3575780"/>
            <a:ext cx="1522691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a:solidFill>
                  <a:srgbClr val="E69736"/>
                </a:solidFill>
                <a:latin typeface="Arial"/>
                <a:ea typeface="Arial"/>
                <a:cs typeface="Arial"/>
                <a:sym typeface="Arial"/>
              </a:rPr>
              <a:t>Convert the current sectors to the future sectors</a:t>
            </a:r>
            <a:endParaRPr/>
          </a:p>
        </p:txBody>
      </p:sp>
      <p:pic>
        <p:nvPicPr>
          <p:cNvPr id="372" name="Google Shape;372;p42" descr="Basic ideas for each sector v.4.jpg"/>
          <p:cNvPicPr preferRelativeResize="0"/>
          <p:nvPr/>
        </p:nvPicPr>
        <p:blipFill rotWithShape="1">
          <a:blip r:embed="rId5">
            <a:alphaModFix/>
          </a:blip>
          <a:srcRect t="47325"/>
          <a:stretch/>
        </p:blipFill>
        <p:spPr>
          <a:xfrm>
            <a:off x="4411265" y="4864830"/>
            <a:ext cx="15561394" cy="75881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43"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378" name="Google Shape;378;p43"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379" name="Google Shape;379;p43"/>
          <p:cNvSpPr txBox="1"/>
          <p:nvPr/>
        </p:nvSpPr>
        <p:spPr>
          <a:xfrm>
            <a:off x="2244141" y="1764374"/>
            <a:ext cx="17923855" cy="170303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Day 2 Recap</a:t>
            </a:r>
            <a:endParaRPr sz="1100" dirty="0"/>
          </a:p>
        </p:txBody>
      </p:sp>
      <p:cxnSp>
        <p:nvCxnSpPr>
          <p:cNvPr id="380" name="Google Shape;380;p43"/>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381" name="Google Shape;381;p43"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382" name="Google Shape;382;p43"/>
          <p:cNvSpPr txBox="1"/>
          <p:nvPr/>
        </p:nvSpPr>
        <p:spPr>
          <a:xfrm>
            <a:off x="2244141" y="4649817"/>
            <a:ext cx="9533331" cy="87203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Any questions </a:t>
            </a:r>
            <a:endParaRPr dirty="0"/>
          </a:p>
        </p:txBody>
      </p:sp>
      <p:sp>
        <p:nvSpPr>
          <p:cNvPr id="383" name="Google Shape;383;p43"/>
          <p:cNvSpPr txBox="1"/>
          <p:nvPr/>
        </p:nvSpPr>
        <p:spPr>
          <a:xfrm>
            <a:off x="2244141" y="5745910"/>
            <a:ext cx="15330627" cy="164147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Skills used: problem solving, team working, perseverance, </a:t>
            </a:r>
            <a:r>
              <a:rPr lang="en-US" sz="5000" b="1" i="0" u="none" strike="noStrike" cap="none" dirty="0" err="1">
                <a:solidFill>
                  <a:srgbClr val="E69736"/>
                </a:solidFill>
                <a:latin typeface="Arial"/>
                <a:ea typeface="Arial"/>
                <a:cs typeface="Arial"/>
                <a:sym typeface="Arial"/>
              </a:rPr>
              <a:t>etc</a:t>
            </a:r>
            <a:r>
              <a:rPr lang="en-US" sz="5000" b="1" i="0" u="none" strike="noStrike" cap="none" dirty="0">
                <a:solidFill>
                  <a:srgbClr val="E69736"/>
                </a:solidFill>
                <a:latin typeface="Arial"/>
                <a:ea typeface="Arial"/>
                <a:cs typeface="Arial"/>
                <a:sym typeface="Arial"/>
              </a:rPr>
              <a:t>… </a:t>
            </a:r>
            <a:endParaRPr dirty="0"/>
          </a:p>
        </p:txBody>
      </p:sp>
      <p:sp>
        <p:nvSpPr>
          <p:cNvPr id="384" name="Google Shape;384;p43"/>
          <p:cNvSpPr txBox="1"/>
          <p:nvPr/>
        </p:nvSpPr>
        <p:spPr>
          <a:xfrm>
            <a:off x="2244141" y="7763093"/>
            <a:ext cx="14420960" cy="164147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Recap: what powers the current and future steel plants </a:t>
            </a:r>
            <a:endParaRPr dirty="0"/>
          </a:p>
        </p:txBody>
      </p:sp>
      <p:sp>
        <p:nvSpPr>
          <p:cNvPr id="385" name="Google Shape;385;p43"/>
          <p:cNvSpPr txBox="1"/>
          <p:nvPr/>
        </p:nvSpPr>
        <p:spPr>
          <a:xfrm>
            <a:off x="2244141" y="9717912"/>
            <a:ext cx="15111171" cy="87203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Well done!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44" descr="Google Shape;632;p20"/>
          <p:cNvPicPr preferRelativeResize="0"/>
          <p:nvPr/>
        </p:nvPicPr>
        <p:blipFill rotWithShape="1">
          <a:blip r:embed="rId3">
            <a:alphaModFix/>
          </a:blip>
          <a:srcRect/>
          <a:stretch/>
        </p:blipFill>
        <p:spPr>
          <a:xfrm>
            <a:off x="868184" y="738747"/>
            <a:ext cx="22647632" cy="12238506"/>
          </a:xfrm>
          <a:prstGeom prst="rect">
            <a:avLst/>
          </a:prstGeom>
          <a:noFill/>
          <a:ln>
            <a:noFill/>
          </a:ln>
        </p:spPr>
      </p:pic>
      <p:sp>
        <p:nvSpPr>
          <p:cNvPr id="391" name="Google Shape;391;p44"/>
          <p:cNvSpPr txBox="1"/>
          <p:nvPr/>
        </p:nvSpPr>
        <p:spPr>
          <a:xfrm>
            <a:off x="2249430" y="1525807"/>
            <a:ext cx="14837652" cy="170303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Day 3 Timetable</a:t>
            </a:r>
            <a:endParaRPr sz="1100" dirty="0"/>
          </a:p>
        </p:txBody>
      </p:sp>
      <p:graphicFrame>
        <p:nvGraphicFramePr>
          <p:cNvPr id="392" name="Google Shape;392;p44"/>
          <p:cNvGraphicFramePr/>
          <p:nvPr>
            <p:extLst>
              <p:ext uri="{D42A27DB-BD31-4B8C-83A1-F6EECF244321}">
                <p14:modId xmlns:p14="http://schemas.microsoft.com/office/powerpoint/2010/main" val="364797206"/>
              </p:ext>
            </p:extLst>
          </p:nvPr>
        </p:nvGraphicFramePr>
        <p:xfrm>
          <a:off x="2249430" y="4015897"/>
          <a:ext cx="17550125" cy="7615725"/>
        </p:xfrm>
        <a:graphic>
          <a:graphicData uri="http://schemas.openxmlformats.org/drawingml/2006/table">
            <a:tbl>
              <a:tblPr bandRow="1">
                <a:tableStyleId>{8EC20E35-A176-4012-BC5E-935CFFF8708E}</a:tableStyleId>
              </a:tblPr>
              <a:tblGrid>
                <a:gridCol w="17550125">
                  <a:extLst>
                    <a:ext uri="{9D8B030D-6E8A-4147-A177-3AD203B41FA5}">
                      <a16:colId xmlns:a16="http://schemas.microsoft.com/office/drawing/2014/main" val="20000"/>
                    </a:ext>
                  </a:extLst>
                </a:gridCol>
              </a:tblGrid>
              <a:tr h="1818425">
                <a:tc>
                  <a:txBody>
                    <a:bodyPr/>
                    <a:lstStyle/>
                    <a:p>
                      <a:pPr marL="57150" marR="0" lvl="0" indent="0" algn="l" rtl="0">
                        <a:lnSpc>
                          <a:spcPct val="100000"/>
                        </a:lnSpc>
                        <a:spcBef>
                          <a:spcPts val="0"/>
                        </a:spcBef>
                        <a:spcAft>
                          <a:spcPts val="0"/>
                        </a:spcAft>
                        <a:buClr>
                          <a:srgbClr val="AFCA0B"/>
                        </a:buClr>
                        <a:buSzPts val="6000"/>
                        <a:buFont typeface="Helvetica Neue"/>
                        <a:buNone/>
                      </a:pPr>
                      <a:r>
                        <a:rPr lang="en-US" sz="6000" b="1" u="none" strike="noStrike" cap="none" dirty="0">
                          <a:solidFill>
                            <a:schemeClr val="tx1"/>
                          </a:solidFill>
                          <a:sym typeface="Helvetica Neue"/>
                        </a:rPr>
                        <a:t>Day 3</a:t>
                      </a:r>
                      <a:endParaRPr b="1" dirty="0">
                        <a:solidFill>
                          <a:schemeClr val="tx1"/>
                        </a:solidFill>
                      </a:endParaRPr>
                    </a:p>
                  </a:txBody>
                  <a:tcPr marL="50800" marR="50800" marT="50800" marB="50800" anchor="ctr"/>
                </a:tc>
                <a:extLst>
                  <a:ext uri="{0D108BD9-81ED-4DB2-BD59-A6C34878D82A}">
                    <a16:rowId xmlns:a16="http://schemas.microsoft.com/office/drawing/2014/main" val="10000"/>
                  </a:ext>
                </a:extLst>
              </a:tr>
              <a:tr h="1958400">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4800" b="0" u="none" strike="noStrike" cap="none">
                          <a:solidFill>
                            <a:schemeClr val="tx1"/>
                          </a:solidFill>
                          <a:sym typeface="Helvetica Neue"/>
                        </a:rPr>
                        <a:t>Introduction: CV Writing &amp; Digital Skills </a:t>
                      </a:r>
                      <a:endParaRPr sz="1100" b="0">
                        <a:solidFill>
                          <a:schemeClr val="tx1"/>
                        </a:solidFill>
                      </a:endParaRPr>
                    </a:p>
                  </a:txBody>
                  <a:tcPr marL="50800" marR="50800" marT="50800" marB="50800" anchor="ctr"/>
                </a:tc>
                <a:extLst>
                  <a:ext uri="{0D108BD9-81ED-4DB2-BD59-A6C34878D82A}">
                    <a16:rowId xmlns:a16="http://schemas.microsoft.com/office/drawing/2014/main" val="10001"/>
                  </a:ext>
                </a:extLst>
              </a:tr>
              <a:tr h="1919450">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4800" b="0" u="none" strike="noStrike" cap="none">
                          <a:solidFill>
                            <a:schemeClr val="tx1"/>
                          </a:solidFill>
                          <a:sym typeface="Helvetica Neue"/>
                        </a:rPr>
                        <a:t>CV writing</a:t>
                      </a:r>
                      <a:endParaRPr sz="1100" b="0">
                        <a:solidFill>
                          <a:schemeClr val="tx1"/>
                        </a:solidFill>
                      </a:endParaRPr>
                    </a:p>
                  </a:txBody>
                  <a:tcPr marL="50800" marR="50800" marT="50800" marB="50800" anchor="ctr"/>
                </a:tc>
                <a:extLst>
                  <a:ext uri="{0D108BD9-81ED-4DB2-BD59-A6C34878D82A}">
                    <a16:rowId xmlns:a16="http://schemas.microsoft.com/office/drawing/2014/main" val="10002"/>
                  </a:ext>
                </a:extLst>
              </a:tr>
              <a:tr h="1919450">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4800" b="0" u="none" strike="noStrike" cap="none" dirty="0">
                          <a:solidFill>
                            <a:schemeClr val="tx1"/>
                          </a:solidFill>
                          <a:sym typeface="Helvetica Neue"/>
                        </a:rPr>
                        <a:t>Recap</a:t>
                      </a:r>
                      <a:endParaRPr sz="1100" b="0" dirty="0">
                        <a:solidFill>
                          <a:schemeClr val="tx1"/>
                        </a:solidFill>
                      </a:endParaRPr>
                    </a:p>
                  </a:txBody>
                  <a:tcPr marL="50800" marR="50800" marT="50800" marB="5080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8" descr="Google Shape;609;p18"/>
          <p:cNvPicPr preferRelativeResize="0"/>
          <p:nvPr/>
        </p:nvPicPr>
        <p:blipFill rotWithShape="1">
          <a:blip r:embed="rId3">
            <a:alphaModFix/>
          </a:blip>
          <a:srcRect/>
          <a:stretch/>
        </p:blipFill>
        <p:spPr>
          <a:xfrm>
            <a:off x="834182" y="805860"/>
            <a:ext cx="22715639" cy="12104280"/>
          </a:xfrm>
          <a:prstGeom prst="rect">
            <a:avLst/>
          </a:prstGeom>
          <a:noFill/>
          <a:ln>
            <a:noFill/>
          </a:ln>
        </p:spPr>
      </p:pic>
      <p:pic>
        <p:nvPicPr>
          <p:cNvPr id="114" name="Google Shape;114;p18" descr="Google Shape;610;p18"/>
          <p:cNvPicPr preferRelativeResize="0"/>
          <p:nvPr/>
        </p:nvPicPr>
        <p:blipFill rotWithShape="1">
          <a:blip r:embed="rId4">
            <a:alphaModFix/>
          </a:blip>
          <a:srcRect/>
          <a:stretch/>
        </p:blipFill>
        <p:spPr>
          <a:xfrm>
            <a:off x="17990579" y="1262979"/>
            <a:ext cx="5133978" cy="828678"/>
          </a:xfrm>
          <a:prstGeom prst="rect">
            <a:avLst/>
          </a:prstGeom>
          <a:noFill/>
          <a:ln>
            <a:noFill/>
          </a:ln>
        </p:spPr>
      </p:pic>
      <p:sp>
        <p:nvSpPr>
          <p:cNvPr id="115" name="Google Shape;115;p18"/>
          <p:cNvSpPr txBox="1"/>
          <p:nvPr/>
        </p:nvSpPr>
        <p:spPr>
          <a:xfrm>
            <a:off x="2266949" y="2457832"/>
            <a:ext cx="14878052" cy="1865767"/>
          </a:xfrm>
          <a:prstGeom prst="rect">
            <a:avLst/>
          </a:prstGeom>
          <a:solidFill>
            <a:srgbClr val="384044"/>
          </a:solid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2500"/>
              <a:buFont typeface="Arial"/>
              <a:buNone/>
            </a:pPr>
            <a:r>
              <a:rPr lang="en-US" sz="12500" b="1" i="0" u="none" strike="noStrike" cap="none">
                <a:solidFill>
                  <a:srgbClr val="F8F8F8"/>
                </a:solidFill>
                <a:latin typeface="Arial"/>
                <a:ea typeface="Arial"/>
                <a:cs typeface="Arial"/>
                <a:sym typeface="Arial"/>
              </a:rPr>
              <a:t>Course Outcomes</a:t>
            </a:r>
            <a:endParaRPr/>
          </a:p>
        </p:txBody>
      </p:sp>
      <p:cxnSp>
        <p:nvCxnSpPr>
          <p:cNvPr id="116" name="Google Shape;116;p18"/>
          <p:cNvCxnSpPr/>
          <p:nvPr/>
        </p:nvCxnSpPr>
        <p:spPr>
          <a:xfrm flipH="1">
            <a:off x="22002750" y="2470147"/>
            <a:ext cx="1121805" cy="4"/>
          </a:xfrm>
          <a:prstGeom prst="straightConnector1">
            <a:avLst/>
          </a:prstGeom>
          <a:noFill/>
          <a:ln w="38100" cap="flat" cmpd="sng">
            <a:solidFill>
              <a:srgbClr val="F8F8F8"/>
            </a:solidFill>
            <a:prstDash val="solid"/>
            <a:round/>
            <a:headEnd type="none" w="sm" len="sm"/>
            <a:tailEnd type="none" w="sm" len="sm"/>
          </a:ln>
        </p:spPr>
      </p:cxnSp>
      <p:sp>
        <p:nvSpPr>
          <p:cNvPr id="117" name="Google Shape;117;p18"/>
          <p:cNvSpPr txBox="1"/>
          <p:nvPr/>
        </p:nvSpPr>
        <p:spPr>
          <a:xfrm>
            <a:off x="3045527" y="4976545"/>
            <a:ext cx="19926302" cy="65648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4000"/>
              <a:buFont typeface="Arial"/>
              <a:buNone/>
            </a:pPr>
            <a:r>
              <a:rPr lang="en-US" sz="4000" b="1" i="0" u="none" strike="noStrike" cap="none">
                <a:solidFill>
                  <a:srgbClr val="F8F8F8"/>
                </a:solidFill>
                <a:latin typeface="Arial"/>
                <a:ea typeface="Arial"/>
                <a:cs typeface="Arial"/>
                <a:sym typeface="Arial"/>
              </a:rPr>
              <a:t>1. Learners to gain knowledge about GFG careers</a:t>
            </a:r>
            <a:endParaRPr/>
          </a:p>
        </p:txBody>
      </p:sp>
      <p:pic>
        <p:nvPicPr>
          <p:cNvPr id="118" name="Google Shape;118;p18" descr="Google Shape;614;p18"/>
          <p:cNvPicPr preferRelativeResize="0"/>
          <p:nvPr/>
        </p:nvPicPr>
        <p:blipFill rotWithShape="1">
          <a:blip r:embed="rId5">
            <a:alphaModFix/>
          </a:blip>
          <a:srcRect l="35752" t="6856" r="59197" b="57071"/>
          <a:stretch/>
        </p:blipFill>
        <p:spPr>
          <a:xfrm>
            <a:off x="777047" y="8493879"/>
            <a:ext cx="2699638" cy="4447570"/>
          </a:xfrm>
          <a:prstGeom prst="rect">
            <a:avLst/>
          </a:prstGeom>
          <a:noFill/>
          <a:ln>
            <a:noFill/>
          </a:ln>
        </p:spPr>
      </p:pic>
      <p:sp>
        <p:nvSpPr>
          <p:cNvPr id="119" name="Google Shape;119;p18"/>
          <p:cNvSpPr txBox="1"/>
          <p:nvPr/>
        </p:nvSpPr>
        <p:spPr>
          <a:xfrm>
            <a:off x="3045527" y="5858040"/>
            <a:ext cx="19926302" cy="65648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4000"/>
              <a:buFont typeface="Arial"/>
              <a:buNone/>
            </a:pPr>
            <a:r>
              <a:rPr lang="en-US" sz="4000" b="1" i="0" u="none" strike="noStrike" cap="none">
                <a:solidFill>
                  <a:srgbClr val="F8F8F8"/>
                </a:solidFill>
                <a:latin typeface="Arial"/>
                <a:ea typeface="Arial"/>
                <a:cs typeface="Arial"/>
                <a:sym typeface="Arial"/>
              </a:rPr>
              <a:t>2. Learners to gain knowledge around the current and future steel plants</a:t>
            </a:r>
            <a:endParaRPr/>
          </a:p>
        </p:txBody>
      </p:sp>
      <p:sp>
        <p:nvSpPr>
          <p:cNvPr id="120" name="Google Shape;120;p18"/>
          <p:cNvSpPr txBox="1"/>
          <p:nvPr/>
        </p:nvSpPr>
        <p:spPr>
          <a:xfrm>
            <a:off x="3045527" y="6739535"/>
            <a:ext cx="19926302" cy="65648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4000"/>
              <a:buFont typeface="Arial"/>
              <a:buNone/>
            </a:pPr>
            <a:r>
              <a:rPr lang="en-US" sz="4000" b="1" i="0" u="none" strike="noStrike" cap="none">
                <a:solidFill>
                  <a:srgbClr val="F8F8F8"/>
                </a:solidFill>
                <a:latin typeface="Arial"/>
                <a:ea typeface="Arial"/>
                <a:cs typeface="Arial"/>
                <a:sym typeface="Arial"/>
              </a:rPr>
              <a:t>3. Learners gain knowledge around digital skills and job applications </a:t>
            </a:r>
            <a:endParaRPr/>
          </a:p>
        </p:txBody>
      </p:sp>
      <p:sp>
        <p:nvSpPr>
          <p:cNvPr id="121" name="Google Shape;121;p18"/>
          <p:cNvSpPr txBox="1"/>
          <p:nvPr/>
        </p:nvSpPr>
        <p:spPr>
          <a:xfrm>
            <a:off x="3045527" y="7621030"/>
            <a:ext cx="19926302" cy="122798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4000"/>
              <a:buFont typeface="Arial"/>
              <a:buNone/>
            </a:pPr>
            <a:r>
              <a:rPr lang="en-US" sz="4000" b="1" i="0" u="none" strike="noStrike" cap="none">
                <a:solidFill>
                  <a:srgbClr val="F8F8F8"/>
                </a:solidFill>
                <a:latin typeface="Arial"/>
                <a:ea typeface="Arial"/>
                <a:cs typeface="Arial"/>
                <a:sym typeface="Arial"/>
              </a:rPr>
              <a:t>4. Learners develop their soft skills, especially team work, communication and problem-solving</a:t>
            </a:r>
            <a:endParaRPr/>
          </a:p>
        </p:txBody>
      </p:sp>
      <p:sp>
        <p:nvSpPr>
          <p:cNvPr id="122" name="Google Shape;122;p18"/>
          <p:cNvSpPr txBox="1"/>
          <p:nvPr/>
        </p:nvSpPr>
        <p:spPr>
          <a:xfrm>
            <a:off x="3045527" y="9074024"/>
            <a:ext cx="19926302" cy="122798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4000"/>
              <a:buFont typeface="Arial"/>
              <a:buNone/>
            </a:pPr>
            <a:r>
              <a:rPr lang="en-US" sz="4000" b="1" i="0" u="none" strike="noStrike" cap="none">
                <a:solidFill>
                  <a:srgbClr val="F8F8F8"/>
                </a:solidFill>
                <a:latin typeface="Arial"/>
                <a:ea typeface="Arial"/>
                <a:cs typeface="Arial"/>
                <a:sym typeface="Arial"/>
              </a:rPr>
              <a:t>5. Learners develop their STEM (science, technology, engineering and maths) skills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45"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398" name="Google Shape;398;p45"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399" name="Google Shape;399;p45"/>
          <p:cNvSpPr txBox="1"/>
          <p:nvPr/>
        </p:nvSpPr>
        <p:spPr>
          <a:xfrm>
            <a:off x="1909631" y="1741707"/>
            <a:ext cx="16256611" cy="2811026"/>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0600"/>
              <a:buFont typeface="Arial"/>
              <a:buNone/>
            </a:pPr>
            <a:r>
              <a:rPr lang="en-US" sz="8800" b="1" i="0" u="none" strike="noStrike" cap="none" dirty="0">
                <a:solidFill>
                  <a:srgbClr val="F8F8F8"/>
                </a:solidFill>
                <a:latin typeface="Arial"/>
                <a:ea typeface="Arial"/>
                <a:cs typeface="Arial"/>
                <a:sym typeface="Arial"/>
              </a:rPr>
              <a:t>Digital CV Writing and Interview Skills Qualification</a:t>
            </a:r>
            <a:endParaRPr sz="1100" dirty="0"/>
          </a:p>
        </p:txBody>
      </p:sp>
      <p:cxnSp>
        <p:nvCxnSpPr>
          <p:cNvPr id="400" name="Google Shape;400;p45"/>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sp>
        <p:nvSpPr>
          <p:cNvPr id="401" name="Google Shape;401;p45"/>
          <p:cNvSpPr txBox="1"/>
          <p:nvPr/>
        </p:nvSpPr>
        <p:spPr>
          <a:xfrm>
            <a:off x="1909631" y="5300682"/>
            <a:ext cx="10644320"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CV Writing </a:t>
            </a:r>
            <a:endParaRPr dirty="0"/>
          </a:p>
        </p:txBody>
      </p:sp>
      <p:sp>
        <p:nvSpPr>
          <p:cNvPr id="402" name="Google Shape;402;p45"/>
          <p:cNvSpPr txBox="1"/>
          <p:nvPr/>
        </p:nvSpPr>
        <p:spPr>
          <a:xfrm>
            <a:off x="1909631" y="6421330"/>
            <a:ext cx="19926303" cy="222625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chemeClr val="bg1"/>
                </a:solidFill>
                <a:latin typeface="Arial"/>
                <a:ea typeface="Arial"/>
                <a:cs typeface="Arial"/>
                <a:sym typeface="Arial"/>
              </a:rPr>
              <a:t>Definition: </a:t>
            </a:r>
            <a:r>
              <a:rPr lang="en-US" sz="4400" i="0" u="none" strike="noStrike" cap="none" dirty="0">
                <a:solidFill>
                  <a:schemeClr val="bg1"/>
                </a:solidFill>
                <a:sym typeface="Arial"/>
              </a:rPr>
              <a:t>A CV is a document used when applying for jobs. It should include a personal statement, relevant qualifications and work-experience. As well as, skills, hobbies, volunteering and references</a:t>
            </a:r>
            <a:endParaRPr dirty="0">
              <a:solidFill>
                <a:schemeClr val="bg1"/>
              </a:solidFill>
            </a:endParaRPr>
          </a:p>
        </p:txBody>
      </p:sp>
      <p:sp>
        <p:nvSpPr>
          <p:cNvPr id="403" name="Google Shape;403;p45"/>
          <p:cNvSpPr txBox="1"/>
          <p:nvPr/>
        </p:nvSpPr>
        <p:spPr>
          <a:xfrm>
            <a:off x="1909631" y="10271519"/>
            <a:ext cx="19926303" cy="154914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chemeClr val="bg1"/>
                </a:solidFill>
                <a:latin typeface="Arial"/>
                <a:ea typeface="Arial"/>
                <a:cs typeface="Arial"/>
                <a:sym typeface="Arial"/>
              </a:rPr>
              <a:t>Definition: </a:t>
            </a:r>
            <a:r>
              <a:rPr lang="en-US" sz="4400" dirty="0">
                <a:solidFill>
                  <a:schemeClr val="bg1"/>
                </a:solidFill>
              </a:rPr>
              <a:t>Is the ability to find, evaluate, use, share, and create content using digital devices, such as computers and smartphones. </a:t>
            </a:r>
            <a:endParaRPr sz="4400" dirty="0">
              <a:solidFill>
                <a:schemeClr val="bg1"/>
              </a:solidFill>
            </a:endParaRPr>
          </a:p>
        </p:txBody>
      </p:sp>
      <p:sp>
        <p:nvSpPr>
          <p:cNvPr id="404" name="Google Shape;404;p45"/>
          <p:cNvSpPr txBox="1"/>
          <p:nvPr/>
        </p:nvSpPr>
        <p:spPr>
          <a:xfrm>
            <a:off x="1909631" y="9248476"/>
            <a:ext cx="10644320"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Digital Skills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46"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410" name="Google Shape;410;p46"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411" name="Google Shape;411;p46"/>
          <p:cNvSpPr txBox="1"/>
          <p:nvPr/>
        </p:nvSpPr>
        <p:spPr>
          <a:xfrm>
            <a:off x="2353332" y="1677318"/>
            <a:ext cx="14312164" cy="313096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0600"/>
              <a:buFont typeface="Arial"/>
              <a:buNone/>
            </a:pPr>
            <a:r>
              <a:rPr lang="en-US" sz="9600" b="1" i="0" u="none" strike="noStrike" cap="none" dirty="0">
                <a:solidFill>
                  <a:srgbClr val="F8F8F8"/>
                </a:solidFill>
                <a:latin typeface="Arial"/>
                <a:ea typeface="Arial"/>
                <a:cs typeface="Arial"/>
                <a:sym typeface="Arial"/>
              </a:rPr>
              <a:t>1.1 What are the core elements of a CV?</a:t>
            </a:r>
            <a:endParaRPr sz="1200" dirty="0"/>
          </a:p>
        </p:txBody>
      </p:sp>
      <p:cxnSp>
        <p:nvCxnSpPr>
          <p:cNvPr id="412" name="Google Shape;412;p46"/>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413" name="Google Shape;413;p46"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414" name="Google Shape;414;p46"/>
          <p:cNvSpPr txBox="1"/>
          <p:nvPr/>
        </p:nvSpPr>
        <p:spPr>
          <a:xfrm>
            <a:off x="2353332" y="5746849"/>
            <a:ext cx="14312164"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What do you think should be included in a CV?</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47"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420" name="Google Shape;420;p47"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421" name="Google Shape;421;p47"/>
          <p:cNvSpPr txBox="1"/>
          <p:nvPr/>
        </p:nvSpPr>
        <p:spPr>
          <a:xfrm>
            <a:off x="2416476" y="2091657"/>
            <a:ext cx="15463969" cy="305724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0600"/>
              <a:buFont typeface="Arial"/>
              <a:buNone/>
            </a:pPr>
            <a:r>
              <a:rPr lang="en-US" sz="9600" b="1" i="0" u="none" strike="noStrike" cap="none" dirty="0">
                <a:solidFill>
                  <a:srgbClr val="F8F8F8"/>
                </a:solidFill>
                <a:latin typeface="Arial"/>
                <a:ea typeface="Arial"/>
                <a:cs typeface="Arial"/>
                <a:sym typeface="Arial"/>
              </a:rPr>
              <a:t>The importance of digital skills</a:t>
            </a:r>
            <a:endParaRPr sz="1200" dirty="0"/>
          </a:p>
        </p:txBody>
      </p:sp>
      <p:cxnSp>
        <p:nvCxnSpPr>
          <p:cNvPr id="422" name="Google Shape;422;p47"/>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423" name="Google Shape;423;p47"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424" name="Google Shape;424;p47"/>
          <p:cNvSpPr txBox="1"/>
          <p:nvPr/>
        </p:nvSpPr>
        <p:spPr>
          <a:xfrm>
            <a:off x="2416476" y="6854329"/>
            <a:ext cx="10644320" cy="81742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Why are digital skills important?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48"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430" name="Google Shape;430;p48"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431" name="Google Shape;431;p48"/>
          <p:cNvSpPr txBox="1"/>
          <p:nvPr/>
        </p:nvSpPr>
        <p:spPr>
          <a:xfrm>
            <a:off x="2019359" y="1902191"/>
            <a:ext cx="15738289" cy="313096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0600"/>
              <a:buFont typeface="Arial"/>
              <a:buNone/>
            </a:pPr>
            <a:r>
              <a:rPr lang="en-US" sz="9600" b="1" i="0" u="none" strike="noStrike" cap="none" dirty="0">
                <a:solidFill>
                  <a:srgbClr val="F8F8F8"/>
                </a:solidFill>
                <a:latin typeface="Arial"/>
                <a:ea typeface="Arial"/>
                <a:cs typeface="Arial"/>
                <a:sym typeface="Arial"/>
              </a:rPr>
              <a:t>What jobs in the steelworks are for me?</a:t>
            </a:r>
            <a:endParaRPr sz="1200" dirty="0"/>
          </a:p>
        </p:txBody>
      </p:sp>
      <p:cxnSp>
        <p:nvCxnSpPr>
          <p:cNvPr id="432" name="Google Shape;432;p48"/>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sp>
        <p:nvSpPr>
          <p:cNvPr id="433" name="Google Shape;433;p48"/>
          <p:cNvSpPr txBox="1"/>
          <p:nvPr/>
        </p:nvSpPr>
        <p:spPr>
          <a:xfrm>
            <a:off x="2019359" y="6196595"/>
            <a:ext cx="19926302" cy="325730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B4C941"/>
              </a:buClr>
              <a:buSzPts val="4100"/>
              <a:buFont typeface="Arial"/>
              <a:buNone/>
            </a:pPr>
            <a:r>
              <a:rPr lang="en-US" sz="4100" b="1" i="0" u="none" strike="noStrike" cap="none">
                <a:solidFill>
                  <a:srgbClr val="B4C941"/>
                </a:solidFill>
                <a:latin typeface="Arial"/>
                <a:ea typeface="Arial"/>
                <a:cs typeface="Arial"/>
                <a:sym typeface="Arial"/>
              </a:rPr>
              <a:t>Raw Materials</a:t>
            </a:r>
            <a:endParaRPr/>
          </a:p>
          <a:p>
            <a:pPr marL="0" marR="0" lvl="0" indent="0" algn="l" rtl="0">
              <a:lnSpc>
                <a:spcPct val="100000"/>
              </a:lnSpc>
              <a:spcBef>
                <a:spcPts val="0"/>
              </a:spcBef>
              <a:spcAft>
                <a:spcPts val="0"/>
              </a:spcAft>
              <a:buClr>
                <a:srgbClr val="B4C941"/>
              </a:buClr>
              <a:buSzPts val="4100"/>
              <a:buFont typeface="Arial"/>
              <a:buNone/>
            </a:pPr>
            <a:r>
              <a:rPr lang="en-US" sz="4100" b="1" i="0" u="none" strike="noStrike" cap="none">
                <a:solidFill>
                  <a:srgbClr val="B4C941"/>
                </a:solidFill>
                <a:latin typeface="Arial"/>
                <a:ea typeface="Arial"/>
                <a:cs typeface="Arial"/>
                <a:sym typeface="Arial"/>
              </a:rPr>
              <a:t>Blast furnace</a:t>
            </a:r>
            <a:endParaRPr/>
          </a:p>
          <a:p>
            <a:pPr marL="0" marR="0" lvl="0" indent="0" algn="l" rtl="0">
              <a:lnSpc>
                <a:spcPct val="100000"/>
              </a:lnSpc>
              <a:spcBef>
                <a:spcPts val="0"/>
              </a:spcBef>
              <a:spcAft>
                <a:spcPts val="0"/>
              </a:spcAft>
              <a:buClr>
                <a:srgbClr val="B4C941"/>
              </a:buClr>
              <a:buSzPts val="4100"/>
              <a:buFont typeface="Arial"/>
              <a:buNone/>
            </a:pPr>
            <a:r>
              <a:rPr lang="en-US" sz="4100" b="1" i="0" u="none" strike="noStrike" cap="none">
                <a:solidFill>
                  <a:srgbClr val="B4C941"/>
                </a:solidFill>
                <a:latin typeface="Arial"/>
                <a:ea typeface="Arial"/>
                <a:cs typeface="Arial"/>
                <a:sym typeface="Arial"/>
              </a:rPr>
              <a:t>Finishing</a:t>
            </a:r>
            <a:endParaRPr/>
          </a:p>
          <a:p>
            <a:pPr marL="0" marR="0" lvl="0" indent="0" algn="l" rtl="0">
              <a:lnSpc>
                <a:spcPct val="100000"/>
              </a:lnSpc>
              <a:spcBef>
                <a:spcPts val="0"/>
              </a:spcBef>
              <a:spcAft>
                <a:spcPts val="0"/>
              </a:spcAft>
              <a:buClr>
                <a:srgbClr val="B4C941"/>
              </a:buClr>
              <a:buSzPts val="4100"/>
              <a:buFont typeface="Arial"/>
              <a:buNone/>
            </a:pPr>
            <a:r>
              <a:rPr lang="en-US" sz="4100" b="1" i="0" u="none" strike="noStrike" cap="none">
                <a:solidFill>
                  <a:srgbClr val="B4C941"/>
                </a:solidFill>
                <a:latin typeface="Arial"/>
                <a:ea typeface="Arial"/>
                <a:cs typeface="Arial"/>
                <a:sym typeface="Arial"/>
              </a:rPr>
              <a:t>Steel Shop</a:t>
            </a:r>
            <a:endParaRPr/>
          </a:p>
          <a:p>
            <a:pPr marL="0" marR="0" lvl="0" indent="0" algn="l" rtl="0">
              <a:lnSpc>
                <a:spcPct val="100000"/>
              </a:lnSpc>
              <a:spcBef>
                <a:spcPts val="0"/>
              </a:spcBef>
              <a:spcAft>
                <a:spcPts val="0"/>
              </a:spcAft>
              <a:buClr>
                <a:srgbClr val="B4C941"/>
              </a:buClr>
              <a:buSzPts val="4100"/>
              <a:buFont typeface="Arial"/>
              <a:buNone/>
            </a:pPr>
            <a:r>
              <a:rPr lang="en-US" sz="4100" b="1" i="0" u="none" strike="noStrike" cap="none">
                <a:solidFill>
                  <a:srgbClr val="B4C941"/>
                </a:solidFill>
                <a:latin typeface="Arial"/>
                <a:ea typeface="Arial"/>
                <a:cs typeface="Arial"/>
                <a:sym typeface="Arial"/>
              </a:rPr>
              <a:t>Support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49"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439" name="Google Shape;439;p49"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440" name="Google Shape;440;p49"/>
          <p:cNvSpPr txBox="1"/>
          <p:nvPr/>
        </p:nvSpPr>
        <p:spPr>
          <a:xfrm>
            <a:off x="2092776" y="2161041"/>
            <a:ext cx="18701850" cy="1594260"/>
          </a:xfrm>
          <a:prstGeom prst="rect">
            <a:avLst/>
          </a:prstGeom>
          <a:noFill/>
          <a:ln>
            <a:noFill/>
          </a:ln>
        </p:spPr>
        <p:txBody>
          <a:bodyPr spcFirstLastPara="1" wrap="square" lIns="50800" tIns="50800" rIns="50800" bIns="50800" anchor="ctr" anchorCtr="0">
            <a:spAutoFit/>
          </a:bodyPr>
          <a:lstStyle/>
          <a:p>
            <a:pPr marL="0" marR="0" lvl="1" indent="0" algn="l" rtl="0">
              <a:lnSpc>
                <a:spcPct val="100000"/>
              </a:lnSpc>
              <a:spcBef>
                <a:spcPts val="0"/>
              </a:spcBef>
              <a:spcAft>
                <a:spcPts val="0"/>
              </a:spcAft>
              <a:buClr>
                <a:srgbClr val="F8F8F8"/>
              </a:buClr>
              <a:buSzPts val="10600"/>
              <a:buFont typeface="Arial"/>
              <a:buNone/>
            </a:pPr>
            <a:r>
              <a:rPr lang="en-US" sz="10600" b="1" i="0" u="none" strike="noStrike" cap="none" dirty="0">
                <a:solidFill>
                  <a:srgbClr val="F8F8F8"/>
                </a:solidFill>
                <a:latin typeface="Arial"/>
                <a:ea typeface="Arial"/>
                <a:cs typeface="Arial"/>
                <a:sym typeface="Arial"/>
              </a:rPr>
              <a:t>QR Codes</a:t>
            </a:r>
            <a:endParaRPr dirty="0"/>
          </a:p>
        </p:txBody>
      </p:sp>
      <p:cxnSp>
        <p:nvCxnSpPr>
          <p:cNvPr id="441" name="Google Shape;441;p49"/>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sp>
        <p:nvSpPr>
          <p:cNvPr id="442" name="Google Shape;442;p49"/>
          <p:cNvSpPr txBox="1"/>
          <p:nvPr/>
        </p:nvSpPr>
        <p:spPr>
          <a:xfrm>
            <a:off x="2092776" y="5425158"/>
            <a:ext cx="10644320" cy="81742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Scan the QR code!</a:t>
            </a:r>
            <a:endParaRPr dirty="0"/>
          </a:p>
        </p:txBody>
      </p:sp>
      <p:pic>
        <p:nvPicPr>
          <p:cNvPr id="443" name="Google Shape;443;p49" descr="Blast Furnace.jpg"/>
          <p:cNvPicPr preferRelativeResize="0"/>
          <p:nvPr/>
        </p:nvPicPr>
        <p:blipFill rotWithShape="1">
          <a:blip r:embed="rId5">
            <a:alphaModFix/>
          </a:blip>
          <a:srcRect l="35911" t="7241" r="31466" b="13604"/>
          <a:stretch/>
        </p:blipFill>
        <p:spPr>
          <a:xfrm>
            <a:off x="11834962" y="1527738"/>
            <a:ext cx="9249200" cy="10660524"/>
          </a:xfrm>
          <a:custGeom>
            <a:avLst/>
            <a:gdLst/>
            <a:ahLst/>
            <a:cxnLst/>
            <a:rect l="l" t="t" r="r" b="b"/>
            <a:pathLst>
              <a:path w="21600" h="21598" extrusionOk="0">
                <a:moveTo>
                  <a:pt x="9315" y="0"/>
                </a:moveTo>
                <a:cubicBezTo>
                  <a:pt x="9100" y="2"/>
                  <a:pt x="8876" y="24"/>
                  <a:pt x="8824" y="65"/>
                </a:cubicBezTo>
                <a:cubicBezTo>
                  <a:pt x="8763" y="113"/>
                  <a:pt x="8579" y="131"/>
                  <a:pt x="7953" y="147"/>
                </a:cubicBezTo>
                <a:cubicBezTo>
                  <a:pt x="6929" y="174"/>
                  <a:pt x="6954" y="169"/>
                  <a:pt x="6954" y="347"/>
                </a:cubicBezTo>
                <a:cubicBezTo>
                  <a:pt x="6954" y="431"/>
                  <a:pt x="6984" y="509"/>
                  <a:pt x="7025" y="535"/>
                </a:cubicBezTo>
                <a:cubicBezTo>
                  <a:pt x="7102" y="584"/>
                  <a:pt x="7000" y="877"/>
                  <a:pt x="6131" y="3112"/>
                </a:cubicBezTo>
                <a:cubicBezTo>
                  <a:pt x="5936" y="3613"/>
                  <a:pt x="5720" y="4184"/>
                  <a:pt x="5652" y="4380"/>
                </a:cubicBezTo>
                <a:cubicBezTo>
                  <a:pt x="5583" y="4576"/>
                  <a:pt x="5377" y="5120"/>
                  <a:pt x="5194" y="5588"/>
                </a:cubicBezTo>
                <a:cubicBezTo>
                  <a:pt x="5011" y="6056"/>
                  <a:pt x="4808" y="6591"/>
                  <a:pt x="4743" y="6776"/>
                </a:cubicBezTo>
                <a:cubicBezTo>
                  <a:pt x="4534" y="7370"/>
                  <a:pt x="4322" y="7926"/>
                  <a:pt x="4016" y="8689"/>
                </a:cubicBezTo>
                <a:cubicBezTo>
                  <a:pt x="3851" y="9099"/>
                  <a:pt x="3694" y="9532"/>
                  <a:pt x="3666" y="9650"/>
                </a:cubicBezTo>
                <a:cubicBezTo>
                  <a:pt x="3637" y="9770"/>
                  <a:pt x="3562" y="9919"/>
                  <a:pt x="3498" y="9985"/>
                </a:cubicBezTo>
                <a:cubicBezTo>
                  <a:pt x="3344" y="10144"/>
                  <a:pt x="3210" y="10461"/>
                  <a:pt x="3210" y="10665"/>
                </a:cubicBezTo>
                <a:cubicBezTo>
                  <a:pt x="3210" y="10759"/>
                  <a:pt x="3102" y="11116"/>
                  <a:pt x="2961" y="11487"/>
                </a:cubicBezTo>
                <a:cubicBezTo>
                  <a:pt x="2824" y="11848"/>
                  <a:pt x="2677" y="12254"/>
                  <a:pt x="2634" y="12391"/>
                </a:cubicBezTo>
                <a:cubicBezTo>
                  <a:pt x="2558" y="12631"/>
                  <a:pt x="2558" y="12641"/>
                  <a:pt x="2642" y="12698"/>
                </a:cubicBezTo>
                <a:cubicBezTo>
                  <a:pt x="2725" y="12753"/>
                  <a:pt x="2726" y="12759"/>
                  <a:pt x="2650" y="12810"/>
                </a:cubicBezTo>
                <a:cubicBezTo>
                  <a:pt x="2576" y="12860"/>
                  <a:pt x="2574" y="12877"/>
                  <a:pt x="2639" y="13035"/>
                </a:cubicBezTo>
                <a:cubicBezTo>
                  <a:pt x="2677" y="13128"/>
                  <a:pt x="2719" y="13260"/>
                  <a:pt x="2732" y="13327"/>
                </a:cubicBezTo>
                <a:cubicBezTo>
                  <a:pt x="2746" y="13394"/>
                  <a:pt x="2921" y="13857"/>
                  <a:pt x="3121" y="14354"/>
                </a:cubicBezTo>
                <a:cubicBezTo>
                  <a:pt x="3320" y="14852"/>
                  <a:pt x="3474" y="15273"/>
                  <a:pt x="3462" y="15289"/>
                </a:cubicBezTo>
                <a:cubicBezTo>
                  <a:pt x="3450" y="15306"/>
                  <a:pt x="3039" y="15328"/>
                  <a:pt x="2548" y="15339"/>
                </a:cubicBezTo>
                <a:cubicBezTo>
                  <a:pt x="2057" y="15350"/>
                  <a:pt x="1645" y="15367"/>
                  <a:pt x="1633" y="15378"/>
                </a:cubicBezTo>
                <a:cubicBezTo>
                  <a:pt x="1601" y="15406"/>
                  <a:pt x="890" y="17892"/>
                  <a:pt x="855" y="18103"/>
                </a:cubicBezTo>
                <a:cubicBezTo>
                  <a:pt x="838" y="18201"/>
                  <a:pt x="650" y="18896"/>
                  <a:pt x="437" y="19647"/>
                </a:cubicBezTo>
                <a:cubicBezTo>
                  <a:pt x="217" y="20421"/>
                  <a:pt x="38" y="21140"/>
                  <a:pt x="24" y="21305"/>
                </a:cubicBezTo>
                <a:lnTo>
                  <a:pt x="0" y="21598"/>
                </a:lnTo>
                <a:lnTo>
                  <a:pt x="2690" y="21572"/>
                </a:lnTo>
                <a:cubicBezTo>
                  <a:pt x="4169" y="21558"/>
                  <a:pt x="5933" y="21538"/>
                  <a:pt x="6611" y="21528"/>
                </a:cubicBezTo>
                <a:cubicBezTo>
                  <a:pt x="7289" y="21518"/>
                  <a:pt x="8902" y="21499"/>
                  <a:pt x="10196" y="21487"/>
                </a:cubicBezTo>
                <a:cubicBezTo>
                  <a:pt x="11489" y="21475"/>
                  <a:pt x="12938" y="21458"/>
                  <a:pt x="13416" y="21449"/>
                </a:cubicBezTo>
                <a:cubicBezTo>
                  <a:pt x="13893" y="21440"/>
                  <a:pt x="15341" y="21421"/>
                  <a:pt x="16635" y="21406"/>
                </a:cubicBezTo>
                <a:cubicBezTo>
                  <a:pt x="17928" y="21391"/>
                  <a:pt x="19049" y="21375"/>
                  <a:pt x="19124" y="21371"/>
                </a:cubicBezTo>
                <a:cubicBezTo>
                  <a:pt x="19199" y="21367"/>
                  <a:pt x="19778" y="21362"/>
                  <a:pt x="20411" y="21358"/>
                </a:cubicBezTo>
                <a:lnTo>
                  <a:pt x="21562" y="21350"/>
                </a:lnTo>
                <a:lnTo>
                  <a:pt x="21593" y="21208"/>
                </a:lnTo>
                <a:cubicBezTo>
                  <a:pt x="21597" y="21188"/>
                  <a:pt x="21600" y="21167"/>
                  <a:pt x="21599" y="21145"/>
                </a:cubicBezTo>
                <a:cubicBezTo>
                  <a:pt x="21596" y="20986"/>
                  <a:pt x="21468" y="20759"/>
                  <a:pt x="21154" y="20343"/>
                </a:cubicBezTo>
                <a:cubicBezTo>
                  <a:pt x="21037" y="20189"/>
                  <a:pt x="20863" y="19938"/>
                  <a:pt x="20767" y="19786"/>
                </a:cubicBezTo>
                <a:cubicBezTo>
                  <a:pt x="20542" y="19428"/>
                  <a:pt x="20063" y="18733"/>
                  <a:pt x="19989" y="18657"/>
                </a:cubicBezTo>
                <a:cubicBezTo>
                  <a:pt x="19957" y="18624"/>
                  <a:pt x="19839" y="18446"/>
                  <a:pt x="19728" y="18261"/>
                </a:cubicBezTo>
                <a:cubicBezTo>
                  <a:pt x="19539" y="17946"/>
                  <a:pt x="19072" y="17275"/>
                  <a:pt x="18864" y="17020"/>
                </a:cubicBezTo>
                <a:cubicBezTo>
                  <a:pt x="18813" y="16958"/>
                  <a:pt x="18768" y="16884"/>
                  <a:pt x="18763" y="16856"/>
                </a:cubicBezTo>
                <a:cubicBezTo>
                  <a:pt x="18755" y="16804"/>
                  <a:pt x="18472" y="16386"/>
                  <a:pt x="18120" y="15904"/>
                </a:cubicBezTo>
                <a:cubicBezTo>
                  <a:pt x="18009" y="15752"/>
                  <a:pt x="17863" y="15534"/>
                  <a:pt x="17796" y="15420"/>
                </a:cubicBezTo>
                <a:lnTo>
                  <a:pt x="17674" y="15211"/>
                </a:lnTo>
                <a:lnTo>
                  <a:pt x="17043" y="15211"/>
                </a:lnTo>
                <a:cubicBezTo>
                  <a:pt x="16696" y="15211"/>
                  <a:pt x="16401" y="15196"/>
                  <a:pt x="16387" y="15177"/>
                </a:cubicBezTo>
                <a:cubicBezTo>
                  <a:pt x="16373" y="15158"/>
                  <a:pt x="16474" y="14851"/>
                  <a:pt x="16609" y="14494"/>
                </a:cubicBezTo>
                <a:cubicBezTo>
                  <a:pt x="17169" y="13027"/>
                  <a:pt x="17247" y="12791"/>
                  <a:pt x="17194" y="12718"/>
                </a:cubicBezTo>
                <a:cubicBezTo>
                  <a:pt x="17156" y="12665"/>
                  <a:pt x="17160" y="12635"/>
                  <a:pt x="17210" y="12592"/>
                </a:cubicBezTo>
                <a:cubicBezTo>
                  <a:pt x="17267" y="12542"/>
                  <a:pt x="17249" y="12463"/>
                  <a:pt x="17069" y="11988"/>
                </a:cubicBezTo>
                <a:cubicBezTo>
                  <a:pt x="16956" y="11687"/>
                  <a:pt x="16863" y="11417"/>
                  <a:pt x="16863" y="11386"/>
                </a:cubicBezTo>
                <a:cubicBezTo>
                  <a:pt x="16863" y="11356"/>
                  <a:pt x="16658" y="10787"/>
                  <a:pt x="16407" y="10122"/>
                </a:cubicBezTo>
                <a:cubicBezTo>
                  <a:pt x="16155" y="9458"/>
                  <a:pt x="15950" y="8891"/>
                  <a:pt x="15950" y="8862"/>
                </a:cubicBezTo>
                <a:cubicBezTo>
                  <a:pt x="15950" y="8833"/>
                  <a:pt x="15746" y="8266"/>
                  <a:pt x="15496" y="7604"/>
                </a:cubicBezTo>
                <a:cubicBezTo>
                  <a:pt x="15247" y="6942"/>
                  <a:pt x="15029" y="6347"/>
                  <a:pt x="15013" y="6281"/>
                </a:cubicBezTo>
                <a:cubicBezTo>
                  <a:pt x="14996" y="6216"/>
                  <a:pt x="14769" y="5590"/>
                  <a:pt x="14507" y="4891"/>
                </a:cubicBezTo>
                <a:cubicBezTo>
                  <a:pt x="14246" y="4192"/>
                  <a:pt x="14032" y="3594"/>
                  <a:pt x="14032" y="3562"/>
                </a:cubicBezTo>
                <a:cubicBezTo>
                  <a:pt x="14032" y="3530"/>
                  <a:pt x="13828" y="2969"/>
                  <a:pt x="13578" y="2315"/>
                </a:cubicBezTo>
                <a:cubicBezTo>
                  <a:pt x="13328" y="1661"/>
                  <a:pt x="13114" y="1082"/>
                  <a:pt x="13103" y="1030"/>
                </a:cubicBezTo>
                <a:cubicBezTo>
                  <a:pt x="13092" y="977"/>
                  <a:pt x="13059" y="858"/>
                  <a:pt x="13030" y="765"/>
                </a:cubicBezTo>
                <a:cubicBezTo>
                  <a:pt x="12974" y="585"/>
                  <a:pt x="12993" y="518"/>
                  <a:pt x="13099" y="518"/>
                </a:cubicBezTo>
                <a:cubicBezTo>
                  <a:pt x="13145" y="518"/>
                  <a:pt x="13165" y="473"/>
                  <a:pt x="13165" y="366"/>
                </a:cubicBezTo>
                <a:cubicBezTo>
                  <a:pt x="13165" y="225"/>
                  <a:pt x="13153" y="210"/>
                  <a:pt x="13018" y="186"/>
                </a:cubicBezTo>
                <a:cubicBezTo>
                  <a:pt x="12937" y="172"/>
                  <a:pt x="12175" y="150"/>
                  <a:pt x="11324" y="136"/>
                </a:cubicBezTo>
                <a:cubicBezTo>
                  <a:pt x="10096" y="115"/>
                  <a:pt x="9771" y="99"/>
                  <a:pt x="9753" y="57"/>
                </a:cubicBezTo>
                <a:cubicBezTo>
                  <a:pt x="9735" y="17"/>
                  <a:pt x="9529" y="-2"/>
                  <a:pt x="9315" y="0"/>
                </a:cubicBezTo>
                <a:close/>
              </a:path>
            </a:pathLst>
          </a:cu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50"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449" name="Google Shape;449;p50"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cxnSp>
        <p:nvCxnSpPr>
          <p:cNvPr id="450" name="Google Shape;450;p50"/>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451" name="Google Shape;451;p50" descr="Google Shape;683;p25"/>
          <p:cNvPicPr preferRelativeResize="0"/>
          <p:nvPr/>
        </p:nvPicPr>
        <p:blipFill rotWithShape="1">
          <a:blip r:embed="rId5">
            <a:alphaModFix/>
          </a:blip>
          <a:srcRect/>
          <a:stretch/>
        </p:blipFill>
        <p:spPr>
          <a:xfrm>
            <a:off x="18924159" y="3621028"/>
            <a:ext cx="4701788" cy="9266000"/>
          </a:xfrm>
          <a:prstGeom prst="rect">
            <a:avLst/>
          </a:prstGeom>
          <a:noFill/>
          <a:ln>
            <a:noFill/>
          </a:ln>
        </p:spPr>
      </p:pic>
      <p:sp>
        <p:nvSpPr>
          <p:cNvPr id="452" name="Google Shape;452;p50"/>
          <p:cNvSpPr txBox="1"/>
          <p:nvPr/>
        </p:nvSpPr>
        <p:spPr>
          <a:xfrm>
            <a:off x="2029000" y="1791893"/>
            <a:ext cx="17077026" cy="225484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7500"/>
              <a:buFont typeface="Arial"/>
              <a:buNone/>
            </a:pPr>
            <a:r>
              <a:rPr lang="en-US" sz="7500" b="1" i="0" u="none" strike="noStrike" cap="none" dirty="0">
                <a:solidFill>
                  <a:srgbClr val="F8F8F8"/>
                </a:solidFill>
                <a:latin typeface="Arial"/>
                <a:ea typeface="Arial"/>
                <a:cs typeface="Arial"/>
                <a:sym typeface="Arial"/>
              </a:rPr>
              <a:t>2.1 Identify a job that suits own skills, qualities and goals. </a:t>
            </a:r>
            <a:endParaRPr dirty="0"/>
          </a:p>
        </p:txBody>
      </p:sp>
      <p:sp>
        <p:nvSpPr>
          <p:cNvPr id="453" name="Google Shape;453;p50"/>
          <p:cNvSpPr txBox="1"/>
          <p:nvPr/>
        </p:nvSpPr>
        <p:spPr>
          <a:xfrm>
            <a:off x="2029000" y="5183772"/>
            <a:ext cx="17077026" cy="225484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7500"/>
              <a:buFont typeface="Arial"/>
              <a:buNone/>
            </a:pPr>
            <a:r>
              <a:rPr lang="en-US" sz="7500" b="1" i="0" u="none" strike="noStrike" cap="none" dirty="0">
                <a:solidFill>
                  <a:srgbClr val="F8F8F8"/>
                </a:solidFill>
                <a:latin typeface="Arial"/>
                <a:ea typeface="Arial"/>
                <a:cs typeface="Arial"/>
                <a:sym typeface="Arial"/>
              </a:rPr>
              <a:t>1.1 Identify an opportunity that they would like to be interviewed for </a:t>
            </a:r>
            <a:endParaRPr dirty="0"/>
          </a:p>
        </p:txBody>
      </p:sp>
      <p:sp>
        <p:nvSpPr>
          <p:cNvPr id="454" name="Google Shape;454;p50"/>
          <p:cNvSpPr txBox="1"/>
          <p:nvPr/>
        </p:nvSpPr>
        <p:spPr>
          <a:xfrm>
            <a:off x="2029000" y="8981792"/>
            <a:ext cx="15465514"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Write your selected job title in full sentences.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51"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460" name="Google Shape;460;p51"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461" name="Google Shape;461;p51"/>
          <p:cNvSpPr txBox="1"/>
          <p:nvPr/>
        </p:nvSpPr>
        <p:spPr>
          <a:xfrm>
            <a:off x="2239885" y="1999757"/>
            <a:ext cx="18701850" cy="1594260"/>
          </a:xfrm>
          <a:prstGeom prst="rect">
            <a:avLst/>
          </a:prstGeom>
          <a:noFill/>
          <a:ln>
            <a:noFill/>
          </a:ln>
        </p:spPr>
        <p:txBody>
          <a:bodyPr spcFirstLastPara="1" wrap="square" lIns="50800" tIns="50800" rIns="50800" bIns="50800" anchor="ctr" anchorCtr="0">
            <a:spAutoFit/>
          </a:bodyPr>
          <a:lstStyle/>
          <a:p>
            <a:pPr marL="0" marR="0" lvl="1" indent="0" algn="l" rtl="0">
              <a:lnSpc>
                <a:spcPct val="100000"/>
              </a:lnSpc>
              <a:spcBef>
                <a:spcPts val="0"/>
              </a:spcBef>
              <a:spcAft>
                <a:spcPts val="0"/>
              </a:spcAft>
              <a:buClr>
                <a:srgbClr val="F8F8F8"/>
              </a:buClr>
              <a:buSzPts val="10600"/>
              <a:buFont typeface="Arial"/>
              <a:buNone/>
            </a:pPr>
            <a:r>
              <a:rPr lang="en-US" sz="10600" b="1" i="0" u="none" strike="noStrike" cap="none" dirty="0">
                <a:solidFill>
                  <a:srgbClr val="F8F8F8"/>
                </a:solidFill>
                <a:latin typeface="Arial"/>
                <a:ea typeface="Arial"/>
                <a:cs typeface="Arial"/>
                <a:sym typeface="Arial"/>
              </a:rPr>
              <a:t>2.2 Applying for a job</a:t>
            </a:r>
            <a:endParaRPr dirty="0"/>
          </a:p>
        </p:txBody>
      </p:sp>
      <p:cxnSp>
        <p:nvCxnSpPr>
          <p:cNvPr id="462" name="Google Shape;462;p51"/>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sp>
        <p:nvSpPr>
          <p:cNvPr id="463" name="Google Shape;463;p51"/>
          <p:cNvSpPr txBox="1"/>
          <p:nvPr/>
        </p:nvSpPr>
        <p:spPr>
          <a:xfrm>
            <a:off x="2239885" y="5717766"/>
            <a:ext cx="10644320" cy="81742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Apply on the Hub </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52"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470" name="Google Shape;470;p52"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471" name="Google Shape;471;p52"/>
          <p:cNvSpPr txBox="1"/>
          <p:nvPr/>
        </p:nvSpPr>
        <p:spPr>
          <a:xfrm>
            <a:off x="2175864" y="1737144"/>
            <a:ext cx="15180339" cy="3130961"/>
          </a:xfrm>
          <a:prstGeom prst="rect">
            <a:avLst/>
          </a:prstGeom>
          <a:noFill/>
          <a:ln>
            <a:noFill/>
          </a:ln>
        </p:spPr>
        <p:txBody>
          <a:bodyPr spcFirstLastPara="1" wrap="square" lIns="50800" tIns="50800" rIns="50800" bIns="50800" anchor="ctr" anchorCtr="0">
            <a:spAutoFit/>
          </a:bodyPr>
          <a:lstStyle/>
          <a:p>
            <a:pPr marL="0" marR="0" lvl="1" indent="0" algn="l" rtl="0">
              <a:lnSpc>
                <a:spcPct val="100000"/>
              </a:lnSpc>
              <a:spcBef>
                <a:spcPts val="0"/>
              </a:spcBef>
              <a:spcAft>
                <a:spcPts val="0"/>
              </a:spcAft>
              <a:buClr>
                <a:srgbClr val="F8F8F8"/>
              </a:buClr>
              <a:buSzPts val="10600"/>
              <a:buFont typeface="Arial"/>
              <a:buNone/>
            </a:pPr>
            <a:r>
              <a:rPr lang="en-US" sz="9600" b="1" i="0" u="none" strike="noStrike" cap="none" dirty="0">
                <a:solidFill>
                  <a:srgbClr val="F8F8F8"/>
                </a:solidFill>
                <a:latin typeface="Arial"/>
                <a:ea typeface="Arial"/>
                <a:cs typeface="Arial"/>
                <a:sym typeface="Arial"/>
              </a:rPr>
              <a:t>1.2: Produce a personal CV in a digital format</a:t>
            </a:r>
            <a:endParaRPr sz="1200" dirty="0"/>
          </a:p>
        </p:txBody>
      </p:sp>
      <p:cxnSp>
        <p:nvCxnSpPr>
          <p:cNvPr id="472" name="Google Shape;472;p52"/>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473" name="Google Shape;473;p52" descr="Google Shape;683;p25"/>
          <p:cNvPicPr preferRelativeResize="0"/>
          <p:nvPr/>
        </p:nvPicPr>
        <p:blipFill rotWithShape="1">
          <a:blip r:embed="rId5">
            <a:alphaModFix/>
          </a:blip>
          <a:srcRect/>
          <a:stretch/>
        </p:blipFill>
        <p:spPr>
          <a:xfrm>
            <a:off x="18333243" y="3823058"/>
            <a:ext cx="4599273" cy="9063970"/>
          </a:xfrm>
          <a:prstGeom prst="rect">
            <a:avLst/>
          </a:prstGeom>
          <a:noFill/>
          <a:ln>
            <a:noFill/>
          </a:ln>
        </p:spPr>
      </p:pic>
      <p:sp>
        <p:nvSpPr>
          <p:cNvPr id="474" name="Google Shape;474;p52"/>
          <p:cNvSpPr txBox="1"/>
          <p:nvPr/>
        </p:nvSpPr>
        <p:spPr>
          <a:xfrm>
            <a:off x="2175864" y="6206346"/>
            <a:ext cx="10644320"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CV sections</a:t>
            </a:r>
            <a:endParaRPr dirty="0"/>
          </a:p>
        </p:txBody>
      </p:sp>
      <p:sp>
        <p:nvSpPr>
          <p:cNvPr id="475" name="Google Shape;475;p52"/>
          <p:cNvSpPr txBox="1"/>
          <p:nvPr/>
        </p:nvSpPr>
        <p:spPr>
          <a:xfrm>
            <a:off x="1236589" y="8659585"/>
            <a:ext cx="19926302" cy="73353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B4C941"/>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53"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481" name="Google Shape;481;p53"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482" name="Google Shape;482;p53"/>
          <p:cNvSpPr txBox="1"/>
          <p:nvPr/>
        </p:nvSpPr>
        <p:spPr>
          <a:xfrm>
            <a:off x="2015335" y="1808655"/>
            <a:ext cx="17923855" cy="170303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Day 3 Recap</a:t>
            </a:r>
            <a:endParaRPr sz="1100" dirty="0"/>
          </a:p>
        </p:txBody>
      </p:sp>
      <p:cxnSp>
        <p:nvCxnSpPr>
          <p:cNvPr id="483" name="Google Shape;483;p53"/>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484" name="Google Shape;484;p53"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485" name="Google Shape;485;p53"/>
          <p:cNvSpPr txBox="1"/>
          <p:nvPr/>
        </p:nvSpPr>
        <p:spPr>
          <a:xfrm>
            <a:off x="2015335" y="4554290"/>
            <a:ext cx="14334261" cy="87203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Any questions </a:t>
            </a:r>
            <a:endParaRPr dirty="0"/>
          </a:p>
        </p:txBody>
      </p:sp>
      <p:sp>
        <p:nvSpPr>
          <p:cNvPr id="486" name="Google Shape;486;p53"/>
          <p:cNvSpPr txBox="1"/>
          <p:nvPr/>
        </p:nvSpPr>
        <p:spPr>
          <a:xfrm>
            <a:off x="2015335" y="5717768"/>
            <a:ext cx="16317908" cy="164147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Skills used: problem solving, team working, perseverance, </a:t>
            </a:r>
            <a:r>
              <a:rPr lang="en-US" sz="5000" b="1" i="0" u="none" strike="noStrike" cap="none" dirty="0" err="1">
                <a:solidFill>
                  <a:srgbClr val="E69736"/>
                </a:solidFill>
                <a:latin typeface="Arial"/>
                <a:ea typeface="Arial"/>
                <a:cs typeface="Arial"/>
                <a:sym typeface="Arial"/>
              </a:rPr>
              <a:t>etc</a:t>
            </a:r>
            <a:r>
              <a:rPr lang="en-US" sz="5000" b="1" i="0" u="none" strike="noStrike" cap="none" dirty="0">
                <a:solidFill>
                  <a:srgbClr val="E69736"/>
                </a:solidFill>
                <a:latin typeface="Arial"/>
                <a:ea typeface="Arial"/>
                <a:cs typeface="Arial"/>
                <a:sym typeface="Arial"/>
              </a:rPr>
              <a:t>… </a:t>
            </a:r>
            <a:endParaRPr dirty="0"/>
          </a:p>
        </p:txBody>
      </p:sp>
      <p:sp>
        <p:nvSpPr>
          <p:cNvPr id="487" name="Google Shape;487;p53"/>
          <p:cNvSpPr txBox="1"/>
          <p:nvPr/>
        </p:nvSpPr>
        <p:spPr>
          <a:xfrm>
            <a:off x="2015335" y="7632407"/>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Recap: CV writing</a:t>
            </a:r>
            <a:endParaRPr dirty="0"/>
          </a:p>
        </p:txBody>
      </p:sp>
      <p:sp>
        <p:nvSpPr>
          <p:cNvPr id="488" name="Google Shape;488;p53"/>
          <p:cNvSpPr txBox="1"/>
          <p:nvPr/>
        </p:nvSpPr>
        <p:spPr>
          <a:xfrm>
            <a:off x="2015335" y="8927916"/>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Well done!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54" descr="Google Shape;632;p20"/>
          <p:cNvPicPr preferRelativeResize="0"/>
          <p:nvPr/>
        </p:nvPicPr>
        <p:blipFill rotWithShape="1">
          <a:blip r:embed="rId3">
            <a:alphaModFix/>
          </a:blip>
          <a:srcRect/>
          <a:stretch/>
        </p:blipFill>
        <p:spPr>
          <a:xfrm>
            <a:off x="868184" y="738747"/>
            <a:ext cx="22647632" cy="12238506"/>
          </a:xfrm>
          <a:prstGeom prst="rect">
            <a:avLst/>
          </a:prstGeom>
          <a:noFill/>
          <a:ln>
            <a:noFill/>
          </a:ln>
        </p:spPr>
      </p:pic>
      <p:sp>
        <p:nvSpPr>
          <p:cNvPr id="494" name="Google Shape;494;p54"/>
          <p:cNvSpPr txBox="1"/>
          <p:nvPr/>
        </p:nvSpPr>
        <p:spPr>
          <a:xfrm>
            <a:off x="2286006" y="1494945"/>
            <a:ext cx="14837652" cy="2026196"/>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2500" b="1" i="0" u="none" strike="noStrike" cap="none" dirty="0">
                <a:solidFill>
                  <a:srgbClr val="F8F8F8"/>
                </a:solidFill>
                <a:latin typeface="Arial"/>
                <a:ea typeface="Arial"/>
                <a:cs typeface="Arial"/>
                <a:sym typeface="Arial"/>
              </a:rPr>
              <a:t>Day 4 Timetable</a:t>
            </a:r>
            <a:endParaRPr sz="1200" dirty="0"/>
          </a:p>
        </p:txBody>
      </p:sp>
      <p:graphicFrame>
        <p:nvGraphicFramePr>
          <p:cNvPr id="495" name="Google Shape;495;p54"/>
          <p:cNvGraphicFramePr/>
          <p:nvPr>
            <p:extLst>
              <p:ext uri="{D42A27DB-BD31-4B8C-83A1-F6EECF244321}">
                <p14:modId xmlns:p14="http://schemas.microsoft.com/office/powerpoint/2010/main" val="3032024530"/>
              </p:ext>
            </p:extLst>
          </p:nvPr>
        </p:nvGraphicFramePr>
        <p:xfrm>
          <a:off x="2514017" y="4277339"/>
          <a:ext cx="18295250" cy="7390650"/>
        </p:xfrm>
        <a:graphic>
          <a:graphicData uri="http://schemas.openxmlformats.org/drawingml/2006/table">
            <a:tbl>
              <a:tblPr bandRow="1">
                <a:tableStyleId>{8EC20E35-A176-4012-BC5E-935CFFF8708E}</a:tableStyleId>
              </a:tblPr>
              <a:tblGrid>
                <a:gridCol w="18295250">
                  <a:extLst>
                    <a:ext uri="{9D8B030D-6E8A-4147-A177-3AD203B41FA5}">
                      <a16:colId xmlns:a16="http://schemas.microsoft.com/office/drawing/2014/main" val="20000"/>
                    </a:ext>
                  </a:extLst>
                </a:gridCol>
              </a:tblGrid>
              <a:tr h="1409450">
                <a:tc>
                  <a:txBody>
                    <a:bodyPr/>
                    <a:lstStyle/>
                    <a:p>
                      <a:pPr marL="57150" marR="0" lvl="0" indent="0" algn="l" rtl="0">
                        <a:lnSpc>
                          <a:spcPct val="100000"/>
                        </a:lnSpc>
                        <a:spcBef>
                          <a:spcPts val="0"/>
                        </a:spcBef>
                        <a:spcAft>
                          <a:spcPts val="0"/>
                        </a:spcAft>
                        <a:buClr>
                          <a:srgbClr val="AFCA0B"/>
                        </a:buClr>
                        <a:buSzPts val="6000"/>
                        <a:buFont typeface="Helvetica Neue"/>
                        <a:buNone/>
                      </a:pPr>
                      <a:r>
                        <a:rPr lang="en-US" sz="6000" b="1" u="none" strike="noStrike" cap="none" dirty="0">
                          <a:solidFill>
                            <a:schemeClr val="tx1"/>
                          </a:solidFill>
                          <a:sym typeface="Helvetica Neue"/>
                        </a:rPr>
                        <a:t>Day 4</a:t>
                      </a:r>
                      <a:endParaRPr b="1" dirty="0">
                        <a:solidFill>
                          <a:schemeClr val="tx1"/>
                        </a:solidFill>
                      </a:endParaRPr>
                    </a:p>
                  </a:txBody>
                  <a:tcPr marL="50800" marR="50800" marT="50800" marB="50800" anchor="ctr"/>
                </a:tc>
                <a:extLst>
                  <a:ext uri="{0D108BD9-81ED-4DB2-BD59-A6C34878D82A}">
                    <a16:rowId xmlns:a16="http://schemas.microsoft.com/office/drawing/2014/main" val="10000"/>
                  </a:ext>
                </a:extLst>
              </a:tr>
              <a:tr h="1517950">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6000" b="0" u="none" strike="noStrike" cap="none">
                          <a:solidFill>
                            <a:schemeClr val="tx1"/>
                          </a:solidFill>
                          <a:sym typeface="Helvetica Neue"/>
                        </a:rPr>
                        <a:t>Introduction: Interview skills</a:t>
                      </a:r>
                      <a:endParaRPr b="0">
                        <a:solidFill>
                          <a:schemeClr val="tx1"/>
                        </a:solidFill>
                      </a:endParaRPr>
                    </a:p>
                  </a:txBody>
                  <a:tcPr marL="50800" marR="50800" marT="50800" marB="50800" anchor="ctr"/>
                </a:tc>
                <a:extLst>
                  <a:ext uri="{0D108BD9-81ED-4DB2-BD59-A6C34878D82A}">
                    <a16:rowId xmlns:a16="http://schemas.microsoft.com/office/drawing/2014/main" val="10001"/>
                  </a:ext>
                </a:extLst>
              </a:tr>
              <a:tr h="1487750">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6000" b="0" u="none" strike="noStrike" cap="none">
                          <a:solidFill>
                            <a:schemeClr val="tx1"/>
                          </a:solidFill>
                          <a:sym typeface="Helvetica Neue"/>
                        </a:rPr>
                        <a:t>Interviews and rotation activities</a:t>
                      </a:r>
                      <a:endParaRPr b="0">
                        <a:solidFill>
                          <a:schemeClr val="tx1"/>
                        </a:solidFill>
                      </a:endParaRPr>
                    </a:p>
                  </a:txBody>
                  <a:tcPr marL="50800" marR="50800" marT="50800" marB="50800" anchor="ctr"/>
                </a:tc>
                <a:extLst>
                  <a:ext uri="{0D108BD9-81ED-4DB2-BD59-A6C34878D82A}">
                    <a16:rowId xmlns:a16="http://schemas.microsoft.com/office/drawing/2014/main" val="10002"/>
                  </a:ext>
                </a:extLst>
              </a:tr>
              <a:tr h="1487750">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6000" b="0" u="none" strike="noStrike" cap="none">
                          <a:solidFill>
                            <a:schemeClr val="tx1"/>
                          </a:solidFill>
                          <a:sym typeface="Helvetica Neue"/>
                        </a:rPr>
                        <a:t>Interview reflections </a:t>
                      </a:r>
                      <a:endParaRPr b="0">
                        <a:solidFill>
                          <a:schemeClr val="tx1"/>
                        </a:solidFill>
                      </a:endParaRPr>
                    </a:p>
                  </a:txBody>
                  <a:tcPr marL="50800" marR="50800" marT="50800" marB="50800" anchor="ctr"/>
                </a:tc>
                <a:extLst>
                  <a:ext uri="{0D108BD9-81ED-4DB2-BD59-A6C34878D82A}">
                    <a16:rowId xmlns:a16="http://schemas.microsoft.com/office/drawing/2014/main" val="10003"/>
                  </a:ext>
                </a:extLst>
              </a:tr>
              <a:tr h="1487750">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6000" b="0" u="none" strike="noStrike" cap="none" dirty="0">
                          <a:solidFill>
                            <a:schemeClr val="tx1"/>
                          </a:solidFill>
                          <a:sym typeface="Helvetica Neue"/>
                        </a:rPr>
                        <a:t>Recap</a:t>
                      </a:r>
                      <a:endParaRPr b="0" dirty="0">
                        <a:solidFill>
                          <a:schemeClr val="tx1"/>
                        </a:solidFill>
                      </a:endParaRPr>
                    </a:p>
                  </a:txBody>
                  <a:tcPr marL="50800" marR="50800" marT="50800" marB="5080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9" descr="Google Shape;632;p20"/>
          <p:cNvPicPr preferRelativeResize="0"/>
          <p:nvPr/>
        </p:nvPicPr>
        <p:blipFill rotWithShape="1">
          <a:blip r:embed="rId3">
            <a:alphaModFix/>
          </a:blip>
          <a:srcRect/>
          <a:stretch/>
        </p:blipFill>
        <p:spPr>
          <a:xfrm>
            <a:off x="868184" y="738747"/>
            <a:ext cx="22647632" cy="12238506"/>
          </a:xfrm>
          <a:prstGeom prst="rect">
            <a:avLst/>
          </a:prstGeom>
          <a:noFill/>
          <a:ln>
            <a:noFill/>
          </a:ln>
        </p:spPr>
      </p:pic>
      <p:sp>
        <p:nvSpPr>
          <p:cNvPr id="128" name="Google Shape;128;p19"/>
          <p:cNvSpPr txBox="1"/>
          <p:nvPr/>
        </p:nvSpPr>
        <p:spPr>
          <a:xfrm>
            <a:off x="2593762" y="5206266"/>
            <a:ext cx="9101359" cy="330346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Weekly </a:t>
            </a:r>
            <a:endParaRPr sz="1100" dirty="0"/>
          </a:p>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Timetable</a:t>
            </a:r>
            <a:endParaRPr sz="1100" dirty="0"/>
          </a:p>
        </p:txBody>
      </p:sp>
      <p:graphicFrame>
        <p:nvGraphicFramePr>
          <p:cNvPr id="129" name="Google Shape;129;p19"/>
          <p:cNvGraphicFramePr/>
          <p:nvPr>
            <p:extLst>
              <p:ext uri="{D42A27DB-BD31-4B8C-83A1-F6EECF244321}">
                <p14:modId xmlns:p14="http://schemas.microsoft.com/office/powerpoint/2010/main" val="387432792"/>
              </p:ext>
            </p:extLst>
          </p:nvPr>
        </p:nvGraphicFramePr>
        <p:xfrm>
          <a:off x="12688881" y="1830462"/>
          <a:ext cx="8526990" cy="10055075"/>
        </p:xfrm>
        <a:graphic>
          <a:graphicData uri="http://schemas.openxmlformats.org/drawingml/2006/table">
            <a:tbl>
              <a:tblPr bandRow="1">
                <a:tableStyleId>{8EC20E35-A176-4012-BC5E-935CFFF8708E}</a:tableStyleId>
              </a:tblPr>
              <a:tblGrid>
                <a:gridCol w="8526990">
                  <a:extLst>
                    <a:ext uri="{9D8B030D-6E8A-4147-A177-3AD203B41FA5}">
                      <a16:colId xmlns:a16="http://schemas.microsoft.com/office/drawing/2014/main" val="20000"/>
                    </a:ext>
                  </a:extLst>
                </a:gridCol>
              </a:tblGrid>
              <a:tr h="398400">
                <a:tc>
                  <a:txBody>
                    <a:bodyPr/>
                    <a:lstStyle/>
                    <a:p>
                      <a:pPr marL="57150" marR="0" lvl="0" indent="0" algn="l" rtl="0">
                        <a:lnSpc>
                          <a:spcPct val="100000"/>
                        </a:lnSpc>
                        <a:spcBef>
                          <a:spcPts val="0"/>
                        </a:spcBef>
                        <a:spcAft>
                          <a:spcPts val="0"/>
                        </a:spcAft>
                        <a:buClr>
                          <a:srgbClr val="AFCA0B"/>
                        </a:buClr>
                        <a:buSzPts val="2300"/>
                        <a:buFont typeface="Helvetica Neue"/>
                        <a:buNone/>
                      </a:pPr>
                      <a:r>
                        <a:rPr lang="en-US" sz="2300" b="1" u="none" strike="noStrike" cap="none" dirty="0">
                          <a:solidFill>
                            <a:schemeClr val="tx1"/>
                          </a:solidFill>
                          <a:sym typeface="Helvetica Neue"/>
                        </a:rPr>
                        <a:t>Day 1</a:t>
                      </a:r>
                      <a:endParaRPr b="1" dirty="0">
                        <a:solidFill>
                          <a:schemeClr val="tx1"/>
                        </a:solidFill>
                      </a:endParaRPr>
                    </a:p>
                  </a:txBody>
                  <a:tcPr marL="50800" marR="50800" marT="50800" marB="50800" anchor="ctr"/>
                </a:tc>
                <a:extLst>
                  <a:ext uri="{0D108BD9-81ED-4DB2-BD59-A6C34878D82A}">
                    <a16:rowId xmlns:a16="http://schemas.microsoft.com/office/drawing/2014/main" val="10000"/>
                  </a:ext>
                </a:extLst>
              </a:tr>
              <a:tr h="413025">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dirty="0"/>
                        <a:t>Course introduction, ice-breaker &amp; registration </a:t>
                      </a:r>
                      <a:endParaRPr sz="1200" b="0" dirty="0">
                        <a:latin typeface="FSAlbert" panose="02000603040000020004" pitchFamily="50" charset="0"/>
                      </a:endParaRPr>
                    </a:p>
                  </a:txBody>
                  <a:tcPr marL="50800" marR="50800" marT="50800" marB="50800" anchor="ctr"/>
                </a:tc>
                <a:extLst>
                  <a:ext uri="{0D108BD9-81ED-4DB2-BD59-A6C34878D82A}">
                    <a16:rowId xmlns:a16="http://schemas.microsoft.com/office/drawing/2014/main" val="10001"/>
                  </a:ext>
                </a:extLst>
              </a:tr>
              <a:tr h="413025">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dirty="0">
                          <a:solidFill>
                            <a:schemeClr val="tx1"/>
                          </a:solidFill>
                          <a:sym typeface="Helvetica Neue"/>
                        </a:rPr>
                        <a:t>Introduction to STEM skills, digital skills, CV writing &amp; interview skills</a:t>
                      </a:r>
                      <a:endParaRPr sz="1200" b="0" dirty="0">
                        <a:solidFill>
                          <a:schemeClr val="tx1"/>
                        </a:solidFill>
                        <a:latin typeface="FSAlbert" panose="02000603040000020004" pitchFamily="50" charset="0"/>
                      </a:endParaRPr>
                    </a:p>
                  </a:txBody>
                  <a:tcPr marL="50800" marR="50800" marT="50800" marB="50800" anchor="ctr"/>
                </a:tc>
                <a:extLst>
                  <a:ext uri="{0D108BD9-81ED-4DB2-BD59-A6C34878D82A}">
                    <a16:rowId xmlns:a16="http://schemas.microsoft.com/office/drawing/2014/main" val="10002"/>
                  </a:ext>
                </a:extLst>
              </a:tr>
              <a:tr h="413025">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a:solidFill>
                            <a:schemeClr val="tx1"/>
                          </a:solidFill>
                          <a:sym typeface="Helvetica Neue"/>
                        </a:rPr>
                        <a:t>Stage 1 - current vs future (steel plant)</a:t>
                      </a:r>
                      <a:endParaRPr sz="1200" b="0">
                        <a:solidFill>
                          <a:schemeClr val="tx1"/>
                        </a:solidFill>
                        <a:latin typeface="FSAlbert" panose="02000603040000020004" pitchFamily="50" charset="0"/>
                      </a:endParaRPr>
                    </a:p>
                  </a:txBody>
                  <a:tcPr marL="50800" marR="50800" marT="50800" marB="50800" anchor="ctr"/>
                </a:tc>
                <a:extLst>
                  <a:ext uri="{0D108BD9-81ED-4DB2-BD59-A6C34878D82A}">
                    <a16:rowId xmlns:a16="http://schemas.microsoft.com/office/drawing/2014/main" val="10003"/>
                  </a:ext>
                </a:extLst>
              </a:tr>
              <a:tr h="413025">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a:solidFill>
                            <a:schemeClr val="tx1"/>
                          </a:solidFill>
                          <a:sym typeface="Helvetica Neue"/>
                        </a:rPr>
                        <a:t>Stage 2 - STEM activity: steel plant build </a:t>
                      </a:r>
                      <a:endParaRPr sz="1200" b="0">
                        <a:solidFill>
                          <a:schemeClr val="tx1"/>
                        </a:solidFill>
                        <a:latin typeface="FSAlbert" panose="02000603040000020004" pitchFamily="50" charset="0"/>
                      </a:endParaRPr>
                    </a:p>
                  </a:txBody>
                  <a:tcPr marL="50800" marR="50800" marT="50800" marB="50800" anchor="ctr"/>
                </a:tc>
                <a:extLst>
                  <a:ext uri="{0D108BD9-81ED-4DB2-BD59-A6C34878D82A}">
                    <a16:rowId xmlns:a16="http://schemas.microsoft.com/office/drawing/2014/main" val="10004"/>
                  </a:ext>
                </a:extLst>
              </a:tr>
              <a:tr h="398400">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dirty="0">
                          <a:solidFill>
                            <a:schemeClr val="tx1"/>
                          </a:solidFill>
                          <a:sym typeface="Helvetica Neue"/>
                        </a:rPr>
                        <a:t>Recap</a:t>
                      </a:r>
                      <a:endParaRPr sz="1200" b="0" dirty="0">
                        <a:solidFill>
                          <a:schemeClr val="tx1"/>
                        </a:solidFill>
                        <a:latin typeface="FSAlbert" panose="02000603040000020004" pitchFamily="50" charset="0"/>
                      </a:endParaRPr>
                    </a:p>
                  </a:txBody>
                  <a:tcPr marL="50800" marR="50800" marT="50800" marB="50800" anchor="ctr"/>
                </a:tc>
                <a:extLst>
                  <a:ext uri="{0D108BD9-81ED-4DB2-BD59-A6C34878D82A}">
                    <a16:rowId xmlns:a16="http://schemas.microsoft.com/office/drawing/2014/main" val="10005"/>
                  </a:ext>
                </a:extLst>
              </a:tr>
              <a:tr h="398400">
                <a:tc>
                  <a:txBody>
                    <a:bodyPr/>
                    <a:lstStyle/>
                    <a:p>
                      <a:pPr marL="57150" marR="0" lvl="0" indent="0" algn="l" rtl="0">
                        <a:lnSpc>
                          <a:spcPct val="100000"/>
                        </a:lnSpc>
                        <a:spcBef>
                          <a:spcPts val="0"/>
                        </a:spcBef>
                        <a:spcAft>
                          <a:spcPts val="0"/>
                        </a:spcAft>
                        <a:buClr>
                          <a:srgbClr val="AFCA0B"/>
                        </a:buClr>
                        <a:buSzPts val="2300"/>
                        <a:buFont typeface="Helvetica Neue"/>
                        <a:buNone/>
                      </a:pPr>
                      <a:r>
                        <a:rPr lang="en-US" sz="2300" b="1" i="0" u="none" strike="noStrike" cap="none" dirty="0">
                          <a:solidFill>
                            <a:schemeClr val="tx1"/>
                          </a:solidFill>
                          <a:latin typeface="+mn-lt"/>
                          <a:ea typeface="+mn-ea"/>
                          <a:cs typeface="+mn-cs"/>
                          <a:sym typeface="Helvetica Neue"/>
                        </a:rPr>
                        <a:t>Day 2</a:t>
                      </a:r>
                      <a:endParaRPr sz="2300" b="1" i="0" u="none" strike="noStrike" cap="none" dirty="0">
                        <a:solidFill>
                          <a:schemeClr val="tx1"/>
                        </a:solidFill>
                        <a:latin typeface="+mn-lt"/>
                        <a:ea typeface="+mn-ea"/>
                        <a:cs typeface="+mn-cs"/>
                        <a:sym typeface="Arial"/>
                      </a:endParaRPr>
                    </a:p>
                  </a:txBody>
                  <a:tcPr marL="50800" marR="50800" marT="50800" marB="50800" anchor="ctr"/>
                </a:tc>
                <a:extLst>
                  <a:ext uri="{0D108BD9-81ED-4DB2-BD59-A6C34878D82A}">
                    <a16:rowId xmlns:a16="http://schemas.microsoft.com/office/drawing/2014/main" val="10006"/>
                  </a:ext>
                </a:extLst>
              </a:tr>
              <a:tr h="413025">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a:solidFill>
                            <a:schemeClr val="tx1"/>
                          </a:solidFill>
                          <a:sym typeface="Helvetica Neue"/>
                        </a:rPr>
                        <a:t>Introduction: electricity generation, current vs future</a:t>
                      </a:r>
                      <a:endParaRPr sz="2000" b="0" i="0" u="none" strike="noStrike" cap="none">
                        <a:solidFill>
                          <a:schemeClr val="tx1"/>
                        </a:solidFill>
                        <a:latin typeface="FSAlbert" panose="02000603040000020004" pitchFamily="50" charset="0"/>
                        <a:sym typeface="Arial"/>
                      </a:endParaRPr>
                    </a:p>
                  </a:txBody>
                  <a:tcPr marL="50800" marR="50800" marT="50800" marB="50800" anchor="ctr"/>
                </a:tc>
                <a:extLst>
                  <a:ext uri="{0D108BD9-81ED-4DB2-BD59-A6C34878D82A}">
                    <a16:rowId xmlns:a16="http://schemas.microsoft.com/office/drawing/2014/main" val="10007"/>
                  </a:ext>
                </a:extLst>
              </a:tr>
              <a:tr h="413025">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a:solidFill>
                            <a:schemeClr val="tx1"/>
                          </a:solidFill>
                          <a:sym typeface="Helvetica Neue"/>
                        </a:rPr>
                        <a:t>Stage 3 - STEM activity: renewable electricity  </a:t>
                      </a:r>
                      <a:endParaRPr sz="2000" b="0" i="0" u="none" strike="noStrike" cap="none">
                        <a:solidFill>
                          <a:schemeClr val="tx1"/>
                        </a:solidFill>
                        <a:latin typeface="FSAlbert" panose="02000603040000020004" pitchFamily="50" charset="0"/>
                        <a:sym typeface="Arial"/>
                      </a:endParaRPr>
                    </a:p>
                  </a:txBody>
                  <a:tcPr marL="50800" marR="50800" marT="50800" marB="50800" anchor="ctr"/>
                </a:tc>
                <a:extLst>
                  <a:ext uri="{0D108BD9-81ED-4DB2-BD59-A6C34878D82A}">
                    <a16:rowId xmlns:a16="http://schemas.microsoft.com/office/drawing/2014/main" val="10008"/>
                  </a:ext>
                </a:extLst>
              </a:tr>
              <a:tr h="413025">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a:solidFill>
                            <a:schemeClr val="tx1"/>
                          </a:solidFill>
                          <a:sym typeface="Helvetica Neue"/>
                        </a:rPr>
                        <a:t>Stage 4 - STEM activity: retrofit </a:t>
                      </a:r>
                      <a:endParaRPr sz="2000" b="0" i="0" u="none" strike="noStrike" cap="none">
                        <a:solidFill>
                          <a:schemeClr val="tx1"/>
                        </a:solidFill>
                        <a:latin typeface="FSAlbert" panose="02000603040000020004" pitchFamily="50" charset="0"/>
                        <a:sym typeface="Arial"/>
                      </a:endParaRPr>
                    </a:p>
                  </a:txBody>
                  <a:tcPr marL="50800" marR="50800" marT="50800" marB="50800" anchor="ctr"/>
                </a:tc>
                <a:extLst>
                  <a:ext uri="{0D108BD9-81ED-4DB2-BD59-A6C34878D82A}">
                    <a16:rowId xmlns:a16="http://schemas.microsoft.com/office/drawing/2014/main" val="10009"/>
                  </a:ext>
                </a:extLst>
              </a:tr>
              <a:tr h="398400">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dirty="0">
                          <a:solidFill>
                            <a:schemeClr val="tx1"/>
                          </a:solidFill>
                          <a:sym typeface="Helvetica Neue"/>
                        </a:rPr>
                        <a:t>Recap</a:t>
                      </a:r>
                      <a:endParaRPr sz="2000" b="0" i="0" u="none" strike="noStrike" cap="none" dirty="0">
                        <a:solidFill>
                          <a:schemeClr val="tx1"/>
                        </a:solidFill>
                        <a:latin typeface="FSAlbert" panose="02000603040000020004" pitchFamily="50" charset="0"/>
                        <a:sym typeface="Arial"/>
                      </a:endParaRPr>
                    </a:p>
                  </a:txBody>
                  <a:tcPr marL="50800" marR="50800" marT="50800" marB="50800" anchor="ctr"/>
                </a:tc>
                <a:extLst>
                  <a:ext uri="{0D108BD9-81ED-4DB2-BD59-A6C34878D82A}">
                    <a16:rowId xmlns:a16="http://schemas.microsoft.com/office/drawing/2014/main" val="10010"/>
                  </a:ext>
                </a:extLst>
              </a:tr>
              <a:tr h="398400">
                <a:tc>
                  <a:txBody>
                    <a:bodyPr/>
                    <a:lstStyle/>
                    <a:p>
                      <a:pPr marL="57150" marR="0" lvl="0" indent="0" algn="l" rtl="0">
                        <a:lnSpc>
                          <a:spcPct val="100000"/>
                        </a:lnSpc>
                        <a:spcBef>
                          <a:spcPts val="0"/>
                        </a:spcBef>
                        <a:spcAft>
                          <a:spcPts val="0"/>
                        </a:spcAft>
                        <a:buClr>
                          <a:srgbClr val="AFCA0B"/>
                        </a:buClr>
                        <a:buSzPts val="2300"/>
                        <a:buFont typeface="Helvetica Neue"/>
                        <a:buNone/>
                      </a:pPr>
                      <a:r>
                        <a:rPr lang="en-US" sz="2300" b="1" i="0" u="none" strike="noStrike" cap="none" dirty="0">
                          <a:solidFill>
                            <a:schemeClr val="tx1"/>
                          </a:solidFill>
                          <a:latin typeface="+mn-lt"/>
                          <a:ea typeface="+mn-ea"/>
                          <a:cs typeface="+mn-cs"/>
                          <a:sym typeface="Helvetica Neue"/>
                        </a:rPr>
                        <a:t>Day 3</a:t>
                      </a:r>
                      <a:endParaRPr sz="2300" b="1" i="0" u="none" strike="noStrike" cap="none" dirty="0">
                        <a:solidFill>
                          <a:schemeClr val="tx1"/>
                        </a:solidFill>
                        <a:latin typeface="+mn-lt"/>
                        <a:ea typeface="+mn-ea"/>
                        <a:cs typeface="+mn-cs"/>
                        <a:sym typeface="Arial"/>
                      </a:endParaRPr>
                    </a:p>
                  </a:txBody>
                  <a:tcPr marL="50800" marR="50800" marT="50800" marB="50800" anchor="ctr"/>
                </a:tc>
                <a:extLst>
                  <a:ext uri="{0D108BD9-81ED-4DB2-BD59-A6C34878D82A}">
                    <a16:rowId xmlns:a16="http://schemas.microsoft.com/office/drawing/2014/main" val="10011"/>
                  </a:ext>
                </a:extLst>
              </a:tr>
              <a:tr h="413025">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a:solidFill>
                            <a:schemeClr val="tx1"/>
                          </a:solidFill>
                          <a:sym typeface="Helvetica Neue"/>
                        </a:rPr>
                        <a:t>Introduction: CV Writing &amp; Digital Skills </a:t>
                      </a:r>
                      <a:endParaRPr sz="2000" b="0" i="0" u="none" strike="noStrike" cap="none">
                        <a:solidFill>
                          <a:schemeClr val="tx1"/>
                        </a:solidFill>
                        <a:latin typeface="FSAlbert" panose="02000603040000020004" pitchFamily="50" charset="0"/>
                        <a:sym typeface="Arial"/>
                      </a:endParaRPr>
                    </a:p>
                  </a:txBody>
                  <a:tcPr marL="50800" marR="50800" marT="50800" marB="50800" anchor="ctr"/>
                </a:tc>
                <a:extLst>
                  <a:ext uri="{0D108BD9-81ED-4DB2-BD59-A6C34878D82A}">
                    <a16:rowId xmlns:a16="http://schemas.microsoft.com/office/drawing/2014/main" val="10012"/>
                  </a:ext>
                </a:extLst>
              </a:tr>
              <a:tr h="398400">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a:solidFill>
                            <a:schemeClr val="tx1"/>
                          </a:solidFill>
                          <a:sym typeface="Helvetica Neue"/>
                        </a:rPr>
                        <a:t>CV writing</a:t>
                      </a:r>
                      <a:endParaRPr sz="2000" b="0" i="0" u="none" strike="noStrike" cap="none">
                        <a:solidFill>
                          <a:schemeClr val="tx1"/>
                        </a:solidFill>
                        <a:latin typeface="FSAlbert" panose="02000603040000020004" pitchFamily="50" charset="0"/>
                        <a:sym typeface="Arial"/>
                      </a:endParaRPr>
                    </a:p>
                  </a:txBody>
                  <a:tcPr marL="50800" marR="50800" marT="50800" marB="50800" anchor="ctr"/>
                </a:tc>
                <a:extLst>
                  <a:ext uri="{0D108BD9-81ED-4DB2-BD59-A6C34878D82A}">
                    <a16:rowId xmlns:a16="http://schemas.microsoft.com/office/drawing/2014/main" val="10013"/>
                  </a:ext>
                </a:extLst>
              </a:tr>
              <a:tr h="398400">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dirty="0">
                          <a:solidFill>
                            <a:schemeClr val="tx1"/>
                          </a:solidFill>
                          <a:sym typeface="Helvetica Neue"/>
                        </a:rPr>
                        <a:t>Recap</a:t>
                      </a:r>
                      <a:endParaRPr sz="2000" b="0" i="0" u="none" strike="noStrike" cap="none" dirty="0">
                        <a:solidFill>
                          <a:schemeClr val="tx1"/>
                        </a:solidFill>
                        <a:latin typeface="FSAlbert" panose="02000603040000020004" pitchFamily="50" charset="0"/>
                        <a:sym typeface="Arial"/>
                      </a:endParaRPr>
                    </a:p>
                  </a:txBody>
                  <a:tcPr marL="50800" marR="50800" marT="50800" marB="50800" anchor="ctr"/>
                </a:tc>
                <a:extLst>
                  <a:ext uri="{0D108BD9-81ED-4DB2-BD59-A6C34878D82A}">
                    <a16:rowId xmlns:a16="http://schemas.microsoft.com/office/drawing/2014/main" val="10014"/>
                  </a:ext>
                </a:extLst>
              </a:tr>
              <a:tr h="398400">
                <a:tc>
                  <a:txBody>
                    <a:bodyPr/>
                    <a:lstStyle/>
                    <a:p>
                      <a:pPr marL="57150" marR="0" lvl="0" indent="0" algn="l" rtl="0">
                        <a:lnSpc>
                          <a:spcPct val="100000"/>
                        </a:lnSpc>
                        <a:spcBef>
                          <a:spcPts val="0"/>
                        </a:spcBef>
                        <a:spcAft>
                          <a:spcPts val="0"/>
                        </a:spcAft>
                        <a:buClr>
                          <a:srgbClr val="AFCA0B"/>
                        </a:buClr>
                        <a:buSzPts val="2300"/>
                        <a:buFont typeface="Helvetica Neue"/>
                        <a:buNone/>
                      </a:pPr>
                      <a:r>
                        <a:rPr lang="en-US" sz="2300" b="1" i="0" u="none" strike="noStrike" cap="none" dirty="0">
                          <a:solidFill>
                            <a:schemeClr val="tx1"/>
                          </a:solidFill>
                          <a:latin typeface="+mn-lt"/>
                          <a:ea typeface="+mn-ea"/>
                          <a:cs typeface="+mn-cs"/>
                          <a:sym typeface="Helvetica Neue"/>
                        </a:rPr>
                        <a:t>Day 4</a:t>
                      </a:r>
                      <a:endParaRPr sz="2300" b="1" i="0" u="none" strike="noStrike" cap="none" dirty="0">
                        <a:solidFill>
                          <a:schemeClr val="tx1"/>
                        </a:solidFill>
                        <a:latin typeface="+mn-lt"/>
                        <a:ea typeface="+mn-ea"/>
                        <a:cs typeface="+mn-cs"/>
                        <a:sym typeface="Arial"/>
                      </a:endParaRPr>
                    </a:p>
                  </a:txBody>
                  <a:tcPr marL="50800" marR="50800" marT="50800" marB="50800" anchor="ctr"/>
                </a:tc>
                <a:extLst>
                  <a:ext uri="{0D108BD9-81ED-4DB2-BD59-A6C34878D82A}">
                    <a16:rowId xmlns:a16="http://schemas.microsoft.com/office/drawing/2014/main" val="10015"/>
                  </a:ext>
                </a:extLst>
              </a:tr>
              <a:tr h="413025">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a:solidFill>
                            <a:schemeClr val="tx1"/>
                          </a:solidFill>
                          <a:sym typeface="Helvetica Neue"/>
                        </a:rPr>
                        <a:t>Introduction: Interview skills</a:t>
                      </a:r>
                      <a:endParaRPr sz="2000" b="0" i="0" u="none" strike="noStrike" cap="none">
                        <a:solidFill>
                          <a:schemeClr val="tx1"/>
                        </a:solidFill>
                        <a:latin typeface="FSAlbert" panose="02000603040000020004" pitchFamily="50" charset="0"/>
                        <a:sym typeface="Arial"/>
                      </a:endParaRPr>
                    </a:p>
                  </a:txBody>
                  <a:tcPr marL="50800" marR="50800" marT="50800" marB="50800" anchor="ctr"/>
                </a:tc>
                <a:extLst>
                  <a:ext uri="{0D108BD9-81ED-4DB2-BD59-A6C34878D82A}">
                    <a16:rowId xmlns:a16="http://schemas.microsoft.com/office/drawing/2014/main" val="10016"/>
                  </a:ext>
                </a:extLst>
              </a:tr>
              <a:tr h="398400">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a:solidFill>
                            <a:schemeClr val="tx1"/>
                          </a:solidFill>
                          <a:sym typeface="Helvetica Neue"/>
                        </a:rPr>
                        <a:t>Interviews and rotation activities</a:t>
                      </a:r>
                      <a:endParaRPr sz="2000" b="0" i="0" u="none" strike="noStrike" cap="none">
                        <a:solidFill>
                          <a:schemeClr val="tx1"/>
                        </a:solidFill>
                        <a:latin typeface="FSAlbert" panose="02000603040000020004" pitchFamily="50" charset="0"/>
                        <a:sym typeface="Arial"/>
                      </a:endParaRPr>
                    </a:p>
                  </a:txBody>
                  <a:tcPr marL="50800" marR="50800" marT="50800" marB="50800" anchor="ctr"/>
                </a:tc>
                <a:extLst>
                  <a:ext uri="{0D108BD9-81ED-4DB2-BD59-A6C34878D82A}">
                    <a16:rowId xmlns:a16="http://schemas.microsoft.com/office/drawing/2014/main" val="10017"/>
                  </a:ext>
                </a:extLst>
              </a:tr>
              <a:tr h="398400">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a:solidFill>
                            <a:schemeClr val="tx1"/>
                          </a:solidFill>
                          <a:sym typeface="Helvetica Neue"/>
                        </a:rPr>
                        <a:t>Interview reflections </a:t>
                      </a:r>
                      <a:endParaRPr sz="2000" b="0" i="0" u="none" strike="noStrike" cap="none">
                        <a:solidFill>
                          <a:schemeClr val="tx1"/>
                        </a:solidFill>
                        <a:latin typeface="FSAlbert" panose="02000603040000020004" pitchFamily="50" charset="0"/>
                        <a:sym typeface="Arial"/>
                      </a:endParaRPr>
                    </a:p>
                  </a:txBody>
                  <a:tcPr marL="50800" marR="50800" marT="50800" marB="50800" anchor="ctr"/>
                </a:tc>
                <a:extLst>
                  <a:ext uri="{0D108BD9-81ED-4DB2-BD59-A6C34878D82A}">
                    <a16:rowId xmlns:a16="http://schemas.microsoft.com/office/drawing/2014/main" val="10018"/>
                  </a:ext>
                </a:extLst>
              </a:tr>
              <a:tr h="398400">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dirty="0">
                          <a:solidFill>
                            <a:schemeClr val="tx1"/>
                          </a:solidFill>
                          <a:sym typeface="Helvetica Neue"/>
                        </a:rPr>
                        <a:t>Recap</a:t>
                      </a:r>
                      <a:endParaRPr sz="2000" b="0" i="0" u="none" strike="noStrike" cap="none" dirty="0">
                        <a:solidFill>
                          <a:schemeClr val="tx1"/>
                        </a:solidFill>
                        <a:latin typeface="FSAlbert" panose="02000603040000020004" pitchFamily="50" charset="0"/>
                        <a:sym typeface="Arial"/>
                      </a:endParaRPr>
                    </a:p>
                  </a:txBody>
                  <a:tcPr marL="50800" marR="50800" marT="50800" marB="50800" anchor="ctr"/>
                </a:tc>
                <a:extLst>
                  <a:ext uri="{0D108BD9-81ED-4DB2-BD59-A6C34878D82A}">
                    <a16:rowId xmlns:a16="http://schemas.microsoft.com/office/drawing/2014/main" val="10019"/>
                  </a:ext>
                </a:extLst>
              </a:tr>
              <a:tr h="398400">
                <a:tc>
                  <a:txBody>
                    <a:bodyPr/>
                    <a:lstStyle/>
                    <a:p>
                      <a:pPr marL="57150" marR="0" lvl="0" indent="0" algn="l" rtl="0">
                        <a:lnSpc>
                          <a:spcPct val="100000"/>
                        </a:lnSpc>
                        <a:spcBef>
                          <a:spcPts val="0"/>
                        </a:spcBef>
                        <a:spcAft>
                          <a:spcPts val="0"/>
                        </a:spcAft>
                        <a:buClr>
                          <a:srgbClr val="AFCA0B"/>
                        </a:buClr>
                        <a:buSzPts val="2300"/>
                        <a:buFont typeface="Helvetica Neue"/>
                        <a:buNone/>
                      </a:pPr>
                      <a:r>
                        <a:rPr lang="en-US" sz="2300" b="1" i="0" u="none" strike="noStrike" cap="none" dirty="0">
                          <a:solidFill>
                            <a:schemeClr val="tx1"/>
                          </a:solidFill>
                          <a:latin typeface="+mn-lt"/>
                          <a:ea typeface="+mn-ea"/>
                          <a:cs typeface="+mn-cs"/>
                          <a:sym typeface="Helvetica Neue"/>
                        </a:rPr>
                        <a:t>Day 5</a:t>
                      </a:r>
                      <a:endParaRPr sz="2300" b="1" i="0" u="none" strike="noStrike" cap="none" dirty="0">
                        <a:solidFill>
                          <a:schemeClr val="tx1"/>
                        </a:solidFill>
                        <a:latin typeface="+mn-lt"/>
                        <a:ea typeface="+mn-ea"/>
                        <a:cs typeface="+mn-cs"/>
                        <a:sym typeface="Arial"/>
                      </a:endParaRPr>
                    </a:p>
                  </a:txBody>
                  <a:tcPr marL="50800" marR="50800" marT="50800" marB="50800" anchor="ctr"/>
                </a:tc>
                <a:extLst>
                  <a:ext uri="{0D108BD9-81ED-4DB2-BD59-A6C34878D82A}">
                    <a16:rowId xmlns:a16="http://schemas.microsoft.com/office/drawing/2014/main" val="10020"/>
                  </a:ext>
                </a:extLst>
              </a:tr>
              <a:tr h="398400">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a:solidFill>
                            <a:schemeClr val="tx1"/>
                          </a:solidFill>
                          <a:sym typeface="Helvetica Neue"/>
                        </a:rPr>
                        <a:t>Introduction and finalisation </a:t>
                      </a:r>
                      <a:endParaRPr sz="2000" b="0" i="0" u="none" strike="noStrike" cap="none">
                        <a:solidFill>
                          <a:schemeClr val="tx1"/>
                        </a:solidFill>
                        <a:latin typeface="FSAlbert" panose="02000603040000020004" pitchFamily="50" charset="0"/>
                        <a:sym typeface="Arial"/>
                      </a:endParaRPr>
                    </a:p>
                  </a:txBody>
                  <a:tcPr marL="50800" marR="50800" marT="50800" marB="50800" anchor="ctr"/>
                </a:tc>
                <a:extLst>
                  <a:ext uri="{0D108BD9-81ED-4DB2-BD59-A6C34878D82A}">
                    <a16:rowId xmlns:a16="http://schemas.microsoft.com/office/drawing/2014/main" val="10021"/>
                  </a:ext>
                </a:extLst>
              </a:tr>
              <a:tr h="413025">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a:solidFill>
                            <a:schemeClr val="tx1"/>
                          </a:solidFill>
                          <a:sym typeface="Helvetica Neue"/>
                        </a:rPr>
                        <a:t>Exhibition preparation &amp; feedback</a:t>
                      </a:r>
                      <a:endParaRPr sz="2000" b="0" i="0" u="none" strike="noStrike" cap="none">
                        <a:solidFill>
                          <a:schemeClr val="tx1"/>
                        </a:solidFill>
                        <a:latin typeface="FSAlbert" panose="02000603040000020004" pitchFamily="50" charset="0"/>
                        <a:sym typeface="Arial"/>
                      </a:endParaRPr>
                    </a:p>
                  </a:txBody>
                  <a:tcPr marL="50800" marR="50800" marT="50800" marB="50800" anchor="ctr"/>
                </a:tc>
                <a:extLst>
                  <a:ext uri="{0D108BD9-81ED-4DB2-BD59-A6C34878D82A}">
                    <a16:rowId xmlns:a16="http://schemas.microsoft.com/office/drawing/2014/main" val="10022"/>
                  </a:ext>
                </a:extLst>
              </a:tr>
              <a:tr h="413025">
                <a:tc>
                  <a:txBody>
                    <a:bodyPr/>
                    <a:lstStyle/>
                    <a:p>
                      <a:pPr marL="57150" marR="0" lvl="0" indent="0" algn="l" rtl="0">
                        <a:lnSpc>
                          <a:spcPct val="100000"/>
                        </a:lnSpc>
                        <a:spcBef>
                          <a:spcPts val="0"/>
                        </a:spcBef>
                        <a:spcAft>
                          <a:spcPts val="0"/>
                        </a:spcAft>
                        <a:buClr>
                          <a:srgbClr val="FFFFFF"/>
                        </a:buClr>
                        <a:buSzPts val="2300"/>
                        <a:buFont typeface="Helvetica Neue"/>
                        <a:buNone/>
                      </a:pPr>
                      <a:r>
                        <a:rPr lang="en-US" sz="2000" b="0" u="none" strike="noStrike" cap="none" dirty="0">
                          <a:solidFill>
                            <a:schemeClr val="tx1"/>
                          </a:solidFill>
                          <a:sym typeface="Helvetica Neue"/>
                        </a:rPr>
                        <a:t>Exhibition &amp; celebration</a:t>
                      </a:r>
                      <a:endParaRPr sz="2000" b="0" i="0" u="none" strike="noStrike" cap="none" dirty="0">
                        <a:solidFill>
                          <a:schemeClr val="tx1"/>
                        </a:solidFill>
                        <a:latin typeface="FSAlbert" panose="02000603040000020004" pitchFamily="50" charset="0"/>
                        <a:sym typeface="Arial"/>
                      </a:endParaRPr>
                    </a:p>
                  </a:txBody>
                  <a:tcPr marL="50800" marR="50800" marT="50800" marB="50800" anchor="ctr"/>
                </a:tc>
                <a:extLst>
                  <a:ext uri="{0D108BD9-81ED-4DB2-BD59-A6C34878D82A}">
                    <a16:rowId xmlns:a16="http://schemas.microsoft.com/office/drawing/2014/main" val="10023"/>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55"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501" name="Google Shape;501;p55"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502" name="Google Shape;502;p55"/>
          <p:cNvSpPr txBox="1"/>
          <p:nvPr/>
        </p:nvSpPr>
        <p:spPr>
          <a:xfrm>
            <a:off x="2244143" y="2091657"/>
            <a:ext cx="17923854" cy="170303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What is an Interview?</a:t>
            </a:r>
            <a:endParaRPr sz="1100" dirty="0"/>
          </a:p>
        </p:txBody>
      </p:sp>
      <p:cxnSp>
        <p:nvCxnSpPr>
          <p:cNvPr id="503" name="Google Shape;503;p55"/>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504" name="Google Shape;504;p55"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505" name="Google Shape;505;p55"/>
          <p:cNvSpPr txBox="1"/>
          <p:nvPr/>
        </p:nvSpPr>
        <p:spPr>
          <a:xfrm>
            <a:off x="2270828" y="5110286"/>
            <a:ext cx="14248070"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What is an interview and why are they used?</a:t>
            </a:r>
            <a:endParaRPr dirty="0"/>
          </a:p>
        </p:txBody>
      </p:sp>
      <p:sp>
        <p:nvSpPr>
          <p:cNvPr id="506" name="Google Shape;506;p55"/>
          <p:cNvSpPr txBox="1"/>
          <p:nvPr/>
        </p:nvSpPr>
        <p:spPr>
          <a:xfrm>
            <a:off x="2270828" y="6173489"/>
            <a:ext cx="15175924" cy="164147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What common questions are often asked in an interview?</a:t>
            </a:r>
            <a:endParaRPr dirty="0"/>
          </a:p>
        </p:txBody>
      </p:sp>
      <p:sp>
        <p:nvSpPr>
          <p:cNvPr id="507" name="Google Shape;507;p55"/>
          <p:cNvSpPr txBox="1"/>
          <p:nvPr/>
        </p:nvSpPr>
        <p:spPr>
          <a:xfrm>
            <a:off x="2270828" y="9100576"/>
            <a:ext cx="17897169" cy="164147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chemeClr val="bg1"/>
                </a:solidFill>
                <a:latin typeface="Arial"/>
                <a:ea typeface="Arial"/>
                <a:cs typeface="Arial"/>
                <a:sym typeface="Arial"/>
              </a:rPr>
              <a:t>Definition: </a:t>
            </a:r>
            <a:r>
              <a:rPr lang="en-US" sz="4800" i="0" u="none" strike="noStrike" cap="none" dirty="0">
                <a:solidFill>
                  <a:schemeClr val="bg1"/>
                </a:solidFill>
                <a:sym typeface="Arial"/>
              </a:rPr>
              <a:t>The emotional and tactical techniques that job-seekers more effective when interviewing for a new job.</a:t>
            </a:r>
            <a:endParaRP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Google Shape;512;p56"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513" name="Google Shape;513;p56"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514" name="Google Shape;514;p56"/>
          <p:cNvSpPr txBox="1"/>
          <p:nvPr/>
        </p:nvSpPr>
        <p:spPr>
          <a:xfrm>
            <a:off x="2244141" y="2226166"/>
            <a:ext cx="17923855" cy="170303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Interview Preparation</a:t>
            </a:r>
            <a:endParaRPr sz="1100" dirty="0"/>
          </a:p>
        </p:txBody>
      </p:sp>
      <p:cxnSp>
        <p:nvCxnSpPr>
          <p:cNvPr id="515" name="Google Shape;515;p56"/>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516" name="Google Shape;516;p56"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517" name="Google Shape;517;p56"/>
          <p:cNvSpPr txBox="1"/>
          <p:nvPr/>
        </p:nvSpPr>
        <p:spPr>
          <a:xfrm>
            <a:off x="2270826" y="4567373"/>
            <a:ext cx="14248070" cy="22906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Why do you think it is important to prepare for an interview?</a:t>
            </a:r>
            <a:endParaRPr dirty="0"/>
          </a:p>
        </p:txBody>
      </p:sp>
      <p:sp>
        <p:nvSpPr>
          <p:cNvPr id="518" name="Google Shape;518;p56"/>
          <p:cNvSpPr txBox="1"/>
          <p:nvPr/>
        </p:nvSpPr>
        <p:spPr>
          <a:xfrm>
            <a:off x="2270826" y="6858000"/>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What and how would you prepare?</a:t>
            </a:r>
            <a:endParaRPr dirty="0"/>
          </a:p>
        </p:txBody>
      </p:sp>
      <p:sp>
        <p:nvSpPr>
          <p:cNvPr id="519" name="Google Shape;519;p56"/>
          <p:cNvSpPr txBox="1"/>
          <p:nvPr/>
        </p:nvSpPr>
        <p:spPr>
          <a:xfrm>
            <a:off x="2270826" y="8145329"/>
            <a:ext cx="16062417" cy="164147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What are the key skills that you think will help for an interview?</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57"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525" name="Google Shape;525;p57"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526" name="Google Shape;526;p57"/>
          <p:cNvSpPr txBox="1"/>
          <p:nvPr/>
        </p:nvSpPr>
        <p:spPr>
          <a:xfrm>
            <a:off x="1991360" y="1662642"/>
            <a:ext cx="16744449" cy="2811026"/>
          </a:xfrm>
          <a:prstGeom prst="rect">
            <a:avLst/>
          </a:prstGeom>
          <a:noFill/>
          <a:ln>
            <a:noFill/>
          </a:ln>
        </p:spPr>
        <p:txBody>
          <a:bodyPr spcFirstLastPara="1" wrap="square" lIns="50800" tIns="50800" rIns="50800" bIns="50800" anchor="ctr" anchorCtr="0">
            <a:spAutoFit/>
          </a:bodyPr>
          <a:lstStyle/>
          <a:p>
            <a:pPr marL="0" marR="0" lvl="1" indent="0" algn="l" rtl="0">
              <a:lnSpc>
                <a:spcPct val="100000"/>
              </a:lnSpc>
              <a:spcBef>
                <a:spcPts val="0"/>
              </a:spcBef>
              <a:spcAft>
                <a:spcPts val="0"/>
              </a:spcAft>
              <a:buClr>
                <a:srgbClr val="F8F8F8"/>
              </a:buClr>
              <a:buSzPts val="10600"/>
              <a:buFont typeface="Arial"/>
              <a:buNone/>
            </a:pPr>
            <a:r>
              <a:rPr lang="en-US" sz="8800" b="1" i="0" u="none" strike="noStrike" cap="none" dirty="0">
                <a:solidFill>
                  <a:srgbClr val="F8F8F8"/>
                </a:solidFill>
                <a:latin typeface="Arial"/>
                <a:ea typeface="Arial"/>
                <a:cs typeface="Arial"/>
                <a:sym typeface="Arial"/>
              </a:rPr>
              <a:t>1.2: Plan steps towards an interview</a:t>
            </a:r>
            <a:endParaRPr sz="1100" dirty="0"/>
          </a:p>
        </p:txBody>
      </p:sp>
      <p:cxnSp>
        <p:nvCxnSpPr>
          <p:cNvPr id="527" name="Google Shape;527;p57"/>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528" name="Google Shape;528;p57" descr="Google Shape;683;p25"/>
          <p:cNvPicPr preferRelativeResize="0"/>
          <p:nvPr/>
        </p:nvPicPr>
        <p:blipFill rotWithShape="1">
          <a:blip r:embed="rId5">
            <a:alphaModFix/>
          </a:blip>
          <a:srcRect/>
          <a:stretch/>
        </p:blipFill>
        <p:spPr>
          <a:xfrm>
            <a:off x="18735809" y="2456487"/>
            <a:ext cx="5292704" cy="10430541"/>
          </a:xfrm>
          <a:prstGeom prst="rect">
            <a:avLst/>
          </a:prstGeom>
          <a:noFill/>
          <a:ln>
            <a:noFill/>
          </a:ln>
        </p:spPr>
      </p:pic>
      <p:sp>
        <p:nvSpPr>
          <p:cNvPr id="529" name="Google Shape;529;p57"/>
          <p:cNvSpPr txBox="1"/>
          <p:nvPr/>
        </p:nvSpPr>
        <p:spPr>
          <a:xfrm>
            <a:off x="1991360" y="5243359"/>
            <a:ext cx="14393254"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What would be an appropriate interview outfit?</a:t>
            </a:r>
            <a:endParaRPr dirty="0"/>
          </a:p>
        </p:txBody>
      </p:sp>
      <p:sp>
        <p:nvSpPr>
          <p:cNvPr id="530" name="Google Shape;530;p57"/>
          <p:cNvSpPr txBox="1"/>
          <p:nvPr/>
        </p:nvSpPr>
        <p:spPr>
          <a:xfrm>
            <a:off x="1991360" y="6346069"/>
            <a:ext cx="16744449" cy="164147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Questions that the interview might ask and appropriate answers</a:t>
            </a:r>
            <a:endParaRPr dirty="0"/>
          </a:p>
        </p:txBody>
      </p:sp>
      <p:sp>
        <p:nvSpPr>
          <p:cNvPr id="531" name="Google Shape;531;p57"/>
          <p:cNvSpPr txBox="1"/>
          <p:nvPr/>
        </p:nvSpPr>
        <p:spPr>
          <a:xfrm>
            <a:off x="1991360" y="8272827"/>
            <a:ext cx="17412208" cy="164147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Relevant experience/information that it would be useful to communicate to the interviewer.</a:t>
            </a:r>
            <a:endParaRPr dirty="0"/>
          </a:p>
        </p:txBody>
      </p:sp>
      <p:sp>
        <p:nvSpPr>
          <p:cNvPr id="532" name="Google Shape;532;p57"/>
          <p:cNvSpPr txBox="1"/>
          <p:nvPr/>
        </p:nvSpPr>
        <p:spPr>
          <a:xfrm>
            <a:off x="1991360" y="10219637"/>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First impressions, confidence, </a:t>
            </a:r>
            <a:r>
              <a:rPr lang="en-US" sz="5000" b="1" i="0" u="none" strike="noStrike" cap="none" dirty="0" err="1">
                <a:solidFill>
                  <a:srgbClr val="E69736"/>
                </a:solidFill>
                <a:latin typeface="Arial"/>
                <a:ea typeface="Arial"/>
                <a:cs typeface="Arial"/>
                <a:sym typeface="Arial"/>
              </a:rPr>
              <a:t>etc</a:t>
            </a:r>
            <a:r>
              <a:rPr lang="en-US" sz="5000" b="1" i="0" u="none" strike="noStrike" cap="none" dirty="0">
                <a:solidFill>
                  <a:srgbClr val="E69736"/>
                </a:solidFill>
                <a:latin typeface="Arial"/>
                <a:ea typeface="Arial"/>
                <a:cs typeface="Arial"/>
                <a:sym typeface="Arial"/>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536"/>
        <p:cNvGrpSpPr/>
        <p:nvPr/>
      </p:nvGrpSpPr>
      <p:grpSpPr>
        <a:xfrm>
          <a:off x="0" y="0"/>
          <a:ext cx="0" cy="0"/>
          <a:chOff x="0" y="0"/>
          <a:chExt cx="0" cy="0"/>
        </a:xfrm>
      </p:grpSpPr>
      <p:pic>
        <p:nvPicPr>
          <p:cNvPr id="3" name="Picture 2" descr="A model of a house&#10;&#10;Description automatically generated">
            <a:extLst>
              <a:ext uri="{FF2B5EF4-FFF2-40B4-BE49-F238E27FC236}">
                <a16:creationId xmlns:a16="http://schemas.microsoft.com/office/drawing/2014/main" id="{3EC47369-09E0-B991-A5F9-8050540043F6}"/>
              </a:ext>
            </a:extLst>
          </p:cNvPr>
          <p:cNvPicPr>
            <a:picLocks noChangeAspect="1"/>
          </p:cNvPicPr>
          <p:nvPr/>
        </p:nvPicPr>
        <p:blipFill rotWithShape="1">
          <a:blip r:embed="rId3"/>
          <a:srcRect r="36871" b="4378"/>
          <a:stretch/>
        </p:blipFill>
        <p:spPr>
          <a:xfrm>
            <a:off x="5984917" y="478145"/>
            <a:ext cx="18399084" cy="13237855"/>
          </a:xfrm>
          <a:prstGeom prst="rect">
            <a:avLst/>
          </a:prstGeom>
        </p:spPr>
      </p:pic>
      <p:pic>
        <p:nvPicPr>
          <p:cNvPr id="538" name="Google Shape;538;p58" descr="Google Shape;624;p19"/>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40000" contrast="-40000"/>
                    </a14:imgEffect>
                  </a14:imgLayer>
                </a14:imgProps>
              </a:ext>
            </a:extLst>
          </a:blip>
          <a:srcRect/>
          <a:stretch/>
        </p:blipFill>
        <p:spPr>
          <a:xfrm>
            <a:off x="18251833" y="595475"/>
            <a:ext cx="5133978" cy="828678"/>
          </a:xfrm>
          <a:prstGeom prst="rect">
            <a:avLst/>
          </a:prstGeom>
          <a:noFill/>
          <a:ln>
            <a:noFill/>
          </a:ln>
        </p:spPr>
      </p:pic>
      <p:sp>
        <p:nvSpPr>
          <p:cNvPr id="539" name="Google Shape;539;p58"/>
          <p:cNvSpPr txBox="1"/>
          <p:nvPr/>
        </p:nvSpPr>
        <p:spPr>
          <a:xfrm>
            <a:off x="1507384" y="1181243"/>
            <a:ext cx="16744449" cy="2811026"/>
          </a:xfrm>
          <a:prstGeom prst="rect">
            <a:avLst/>
          </a:prstGeom>
          <a:noFill/>
          <a:ln>
            <a:noFill/>
          </a:ln>
        </p:spPr>
        <p:txBody>
          <a:bodyPr spcFirstLastPara="1" wrap="square" lIns="50800" tIns="50800" rIns="50800" bIns="50800" anchor="ctr" anchorCtr="0">
            <a:spAutoFit/>
          </a:bodyPr>
          <a:lstStyle/>
          <a:p>
            <a:pPr marL="0" marR="0" lvl="1" indent="0" algn="l" rtl="0">
              <a:lnSpc>
                <a:spcPct val="100000"/>
              </a:lnSpc>
              <a:spcBef>
                <a:spcPts val="0"/>
              </a:spcBef>
              <a:spcAft>
                <a:spcPts val="0"/>
              </a:spcAft>
              <a:buClr>
                <a:srgbClr val="F8F8F8"/>
              </a:buClr>
              <a:buSzPts val="10600"/>
              <a:buFont typeface="Arial"/>
              <a:buNone/>
            </a:pPr>
            <a:r>
              <a:rPr lang="en-US" sz="8800" b="1" i="0" u="none" strike="noStrike" cap="none" dirty="0">
                <a:solidFill>
                  <a:schemeClr val="tx1">
                    <a:lumMod val="65000"/>
                    <a:lumOff val="35000"/>
                  </a:schemeClr>
                </a:solidFill>
                <a:latin typeface="Arial"/>
                <a:ea typeface="Arial"/>
                <a:cs typeface="Arial"/>
                <a:sym typeface="Arial"/>
              </a:rPr>
              <a:t>Plan steps towards an interview</a:t>
            </a:r>
            <a:endParaRPr sz="1100" dirty="0">
              <a:solidFill>
                <a:schemeClr val="tx1">
                  <a:lumMod val="65000"/>
                  <a:lumOff val="35000"/>
                </a:schemeClr>
              </a:solidFill>
            </a:endParaRPr>
          </a:p>
        </p:txBody>
      </p:sp>
      <p:cxnSp>
        <p:nvCxnSpPr>
          <p:cNvPr id="540" name="Google Shape;540;p58"/>
          <p:cNvCxnSpPr/>
          <p:nvPr/>
        </p:nvCxnSpPr>
        <p:spPr>
          <a:xfrm flipH="1">
            <a:off x="22264007" y="1802644"/>
            <a:ext cx="1121805" cy="4"/>
          </a:xfrm>
          <a:prstGeom prst="straightConnector1">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
        <p:nvSpPr>
          <p:cNvPr id="541" name="Google Shape;541;p58"/>
          <p:cNvSpPr txBox="1"/>
          <p:nvPr/>
        </p:nvSpPr>
        <p:spPr>
          <a:xfrm>
            <a:off x="1507384" y="5384411"/>
            <a:ext cx="10644320" cy="81742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Plan for your interview!</a:t>
            </a:r>
            <a:endParaRPr dirty="0"/>
          </a:p>
        </p:txBody>
      </p:sp>
      <p:sp>
        <p:nvSpPr>
          <p:cNvPr id="543" name="Google Shape;543;p58"/>
          <p:cNvSpPr txBox="1"/>
          <p:nvPr/>
        </p:nvSpPr>
        <p:spPr>
          <a:xfrm>
            <a:off x="1507384" y="6597720"/>
            <a:ext cx="10644320"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Time slots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47"/>
        <p:cNvGrpSpPr/>
        <p:nvPr/>
      </p:nvGrpSpPr>
      <p:grpSpPr>
        <a:xfrm>
          <a:off x="0" y="0"/>
          <a:ext cx="0" cy="0"/>
          <a:chOff x="0" y="0"/>
          <a:chExt cx="0" cy="0"/>
        </a:xfrm>
      </p:grpSpPr>
      <p:pic>
        <p:nvPicPr>
          <p:cNvPr id="3" name="Picture 2" descr="A cardboard model of a factory&#10;&#10;Description automatically generated">
            <a:extLst>
              <a:ext uri="{FF2B5EF4-FFF2-40B4-BE49-F238E27FC236}">
                <a16:creationId xmlns:a16="http://schemas.microsoft.com/office/drawing/2014/main" id="{EB3D8A49-7041-F244-0842-F442498ADB5F}"/>
              </a:ext>
            </a:extLst>
          </p:cNvPr>
          <p:cNvPicPr>
            <a:picLocks noChangeAspect="1"/>
          </p:cNvPicPr>
          <p:nvPr/>
        </p:nvPicPr>
        <p:blipFill rotWithShape="1">
          <a:blip r:embed="rId3"/>
          <a:srcRect l="3079" r="24894" b="8566"/>
          <a:stretch/>
        </p:blipFill>
        <p:spPr>
          <a:xfrm>
            <a:off x="-1" y="2075944"/>
            <a:ext cx="24384001" cy="11640049"/>
          </a:xfrm>
          <a:prstGeom prst="rect">
            <a:avLst/>
          </a:prstGeom>
        </p:spPr>
      </p:pic>
      <p:pic>
        <p:nvPicPr>
          <p:cNvPr id="549" name="Google Shape;549;p59" descr="Google Shape;624;p19"/>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40000" contrast="-40000"/>
                    </a14:imgEffect>
                  </a14:imgLayer>
                </a14:imgProps>
              </a:ext>
            </a:extLst>
          </a:blip>
          <a:srcRect/>
          <a:stretch/>
        </p:blipFill>
        <p:spPr>
          <a:xfrm>
            <a:off x="18429488" y="641187"/>
            <a:ext cx="5133978" cy="828678"/>
          </a:xfrm>
          <a:prstGeom prst="rect">
            <a:avLst/>
          </a:prstGeom>
          <a:noFill/>
          <a:ln>
            <a:noFill/>
          </a:ln>
        </p:spPr>
      </p:pic>
      <p:sp>
        <p:nvSpPr>
          <p:cNvPr id="550" name="Google Shape;550;p59"/>
          <p:cNvSpPr txBox="1"/>
          <p:nvPr/>
        </p:nvSpPr>
        <p:spPr>
          <a:xfrm>
            <a:off x="1955517" y="1448181"/>
            <a:ext cx="16744449" cy="3130960"/>
          </a:xfrm>
          <a:prstGeom prst="rect">
            <a:avLst/>
          </a:prstGeom>
          <a:noFill/>
          <a:ln>
            <a:noFill/>
          </a:ln>
        </p:spPr>
        <p:txBody>
          <a:bodyPr spcFirstLastPara="1" wrap="square" lIns="50800" tIns="50800" rIns="50800" bIns="50800" anchor="ctr" anchorCtr="0">
            <a:spAutoFit/>
          </a:bodyPr>
          <a:lstStyle/>
          <a:p>
            <a:pPr marL="0" marR="0" lvl="1" indent="0" algn="l" rtl="0">
              <a:lnSpc>
                <a:spcPct val="100000"/>
              </a:lnSpc>
              <a:spcBef>
                <a:spcPts val="0"/>
              </a:spcBef>
              <a:spcAft>
                <a:spcPts val="0"/>
              </a:spcAft>
              <a:buClr>
                <a:srgbClr val="F8F8F8"/>
              </a:buClr>
              <a:buSzPts val="10600"/>
              <a:buFont typeface="Arial"/>
              <a:buNone/>
            </a:pPr>
            <a:r>
              <a:rPr lang="en-US" sz="9600" b="1" i="0" u="none" strike="noStrike" cap="none" dirty="0">
                <a:solidFill>
                  <a:schemeClr val="tx1">
                    <a:lumMod val="65000"/>
                    <a:lumOff val="35000"/>
                  </a:schemeClr>
                </a:solidFill>
                <a:latin typeface="Arial"/>
                <a:ea typeface="Arial"/>
                <a:cs typeface="Arial"/>
                <a:sym typeface="Arial"/>
              </a:rPr>
              <a:t>Interviews and Rotation Activities</a:t>
            </a:r>
            <a:endParaRPr sz="1200" dirty="0">
              <a:solidFill>
                <a:schemeClr val="tx1">
                  <a:lumMod val="65000"/>
                  <a:lumOff val="35000"/>
                </a:schemeClr>
              </a:solidFill>
            </a:endParaRPr>
          </a:p>
        </p:txBody>
      </p:sp>
      <p:cxnSp>
        <p:nvCxnSpPr>
          <p:cNvPr id="551" name="Google Shape;551;p59"/>
          <p:cNvCxnSpPr/>
          <p:nvPr/>
        </p:nvCxnSpPr>
        <p:spPr>
          <a:xfrm flipH="1">
            <a:off x="22441662" y="1848356"/>
            <a:ext cx="1121805" cy="4"/>
          </a:xfrm>
          <a:prstGeom prst="straightConnector1">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
        <p:nvSpPr>
          <p:cNvPr id="553" name="Google Shape;553;p59"/>
          <p:cNvSpPr txBox="1"/>
          <p:nvPr/>
        </p:nvSpPr>
        <p:spPr>
          <a:xfrm>
            <a:off x="1955517" y="6229830"/>
            <a:ext cx="10644320" cy="81742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Interviews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60"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559" name="Google Shape;559;p60"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560" name="Google Shape;560;p60"/>
          <p:cNvSpPr txBox="1"/>
          <p:nvPr/>
        </p:nvSpPr>
        <p:spPr>
          <a:xfrm>
            <a:off x="1945288" y="1965664"/>
            <a:ext cx="16744449" cy="1594260"/>
          </a:xfrm>
          <a:prstGeom prst="rect">
            <a:avLst/>
          </a:prstGeom>
          <a:noFill/>
          <a:ln>
            <a:noFill/>
          </a:ln>
        </p:spPr>
        <p:txBody>
          <a:bodyPr spcFirstLastPara="1" wrap="square" lIns="50800" tIns="50800" rIns="50800" bIns="50800" anchor="ctr" anchorCtr="0">
            <a:spAutoFit/>
          </a:bodyPr>
          <a:lstStyle/>
          <a:p>
            <a:pPr marL="0" marR="0" lvl="1" indent="0" algn="l" rtl="0">
              <a:lnSpc>
                <a:spcPct val="100000"/>
              </a:lnSpc>
              <a:spcBef>
                <a:spcPts val="0"/>
              </a:spcBef>
              <a:spcAft>
                <a:spcPts val="0"/>
              </a:spcAft>
              <a:buClr>
                <a:srgbClr val="F8F8F8"/>
              </a:buClr>
              <a:buSzPts val="10600"/>
              <a:buFont typeface="Arial"/>
              <a:buNone/>
            </a:pPr>
            <a:r>
              <a:rPr lang="en-US" sz="10600" b="1" i="0" u="none" strike="noStrike" cap="none" dirty="0">
                <a:solidFill>
                  <a:srgbClr val="F8F8F8"/>
                </a:solidFill>
                <a:latin typeface="Arial"/>
                <a:ea typeface="Arial"/>
                <a:cs typeface="Arial"/>
                <a:sym typeface="Arial"/>
              </a:rPr>
              <a:t>Rotation Activities</a:t>
            </a:r>
            <a:endParaRPr dirty="0"/>
          </a:p>
        </p:txBody>
      </p:sp>
      <p:cxnSp>
        <p:nvCxnSpPr>
          <p:cNvPr id="561" name="Google Shape;561;p60"/>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562" name="Google Shape;562;p60"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563" name="Google Shape;563;p60"/>
          <p:cNvSpPr txBox="1"/>
          <p:nvPr/>
        </p:nvSpPr>
        <p:spPr>
          <a:xfrm>
            <a:off x="1945288" y="4969659"/>
            <a:ext cx="10644320"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Presentation</a:t>
            </a:r>
            <a:endParaRPr dirty="0"/>
          </a:p>
        </p:txBody>
      </p:sp>
      <p:sp>
        <p:nvSpPr>
          <p:cNvPr id="564" name="Google Shape;564;p60"/>
          <p:cNvSpPr txBox="1"/>
          <p:nvPr/>
        </p:nvSpPr>
        <p:spPr>
          <a:xfrm>
            <a:off x="1945288" y="6337580"/>
            <a:ext cx="10644320"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Exhibition Preparation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Google Shape;569;p61"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570" name="Google Shape;570;p61"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571" name="Google Shape;571;p61"/>
          <p:cNvSpPr txBox="1"/>
          <p:nvPr/>
        </p:nvSpPr>
        <p:spPr>
          <a:xfrm>
            <a:off x="2096846" y="2309296"/>
            <a:ext cx="16744449" cy="1594260"/>
          </a:xfrm>
          <a:prstGeom prst="rect">
            <a:avLst/>
          </a:prstGeom>
          <a:noFill/>
          <a:ln>
            <a:noFill/>
          </a:ln>
        </p:spPr>
        <p:txBody>
          <a:bodyPr spcFirstLastPara="1" wrap="square" lIns="50800" tIns="50800" rIns="50800" bIns="50800" anchor="ctr" anchorCtr="0">
            <a:spAutoFit/>
          </a:bodyPr>
          <a:lstStyle/>
          <a:p>
            <a:pPr marL="0" marR="0" lvl="1" indent="0" algn="l" rtl="0">
              <a:lnSpc>
                <a:spcPct val="100000"/>
              </a:lnSpc>
              <a:spcBef>
                <a:spcPts val="0"/>
              </a:spcBef>
              <a:spcAft>
                <a:spcPts val="0"/>
              </a:spcAft>
              <a:buClr>
                <a:srgbClr val="F8F8F8"/>
              </a:buClr>
              <a:buSzPts val="10600"/>
              <a:buFont typeface="Arial"/>
              <a:buNone/>
            </a:pPr>
            <a:r>
              <a:rPr lang="en-US" sz="10600" b="1" i="0" u="none" strike="noStrike" cap="none" dirty="0">
                <a:solidFill>
                  <a:srgbClr val="F8F8F8"/>
                </a:solidFill>
                <a:latin typeface="Arial"/>
                <a:ea typeface="Arial"/>
                <a:cs typeface="Arial"/>
                <a:sym typeface="Arial"/>
              </a:rPr>
              <a:t>Exhibition Presentation</a:t>
            </a:r>
            <a:endParaRPr dirty="0"/>
          </a:p>
        </p:txBody>
      </p:sp>
      <p:cxnSp>
        <p:nvCxnSpPr>
          <p:cNvPr id="572" name="Google Shape;572;p61"/>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573" name="Google Shape;573;p61"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574" name="Google Shape;574;p61"/>
          <p:cNvSpPr txBox="1"/>
          <p:nvPr/>
        </p:nvSpPr>
        <p:spPr>
          <a:xfrm>
            <a:off x="2096846" y="5398419"/>
            <a:ext cx="10644320"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Rotation Activity</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62"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580" name="Google Shape;580;p62"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581" name="Google Shape;581;p62"/>
          <p:cNvSpPr txBox="1"/>
          <p:nvPr/>
        </p:nvSpPr>
        <p:spPr>
          <a:xfrm>
            <a:off x="2266413" y="2456487"/>
            <a:ext cx="16744449" cy="5519460"/>
          </a:xfrm>
          <a:prstGeom prst="rect">
            <a:avLst/>
          </a:prstGeom>
          <a:noFill/>
          <a:ln>
            <a:noFill/>
          </a:ln>
        </p:spPr>
        <p:txBody>
          <a:bodyPr spcFirstLastPara="1" wrap="square" lIns="50800" tIns="50800" rIns="50800" bIns="50800" anchor="ctr" anchorCtr="0">
            <a:spAutoFit/>
          </a:bodyPr>
          <a:lstStyle/>
          <a:p>
            <a:pPr marL="0" marR="0" lvl="1" indent="0" algn="l" rtl="0">
              <a:lnSpc>
                <a:spcPct val="100000"/>
              </a:lnSpc>
              <a:spcBef>
                <a:spcPts val="0"/>
              </a:spcBef>
              <a:spcAft>
                <a:spcPts val="0"/>
              </a:spcAft>
              <a:buClr>
                <a:srgbClr val="F8F8F8"/>
              </a:buClr>
              <a:buSzPts val="10600"/>
              <a:buFont typeface="Arial"/>
              <a:buNone/>
            </a:pPr>
            <a:r>
              <a:rPr lang="en-US" sz="8800" b="1" i="0" u="none" strike="noStrike" cap="none" dirty="0">
                <a:solidFill>
                  <a:srgbClr val="F8F8F8"/>
                </a:solidFill>
                <a:latin typeface="Arial"/>
                <a:ea typeface="Arial"/>
                <a:cs typeface="Arial"/>
                <a:sym typeface="Arial"/>
              </a:rPr>
              <a:t>2.2: Use feedback to review their performance and state what they would do differently in the future</a:t>
            </a:r>
            <a:endParaRPr sz="1100" dirty="0"/>
          </a:p>
        </p:txBody>
      </p:sp>
      <p:cxnSp>
        <p:nvCxnSpPr>
          <p:cNvPr id="582" name="Google Shape;582;p62"/>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583" name="Google Shape;583;p62"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p63"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589" name="Google Shape;589;p63"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590" name="Google Shape;590;p63"/>
          <p:cNvSpPr txBox="1"/>
          <p:nvPr/>
        </p:nvSpPr>
        <p:spPr>
          <a:xfrm>
            <a:off x="2244141" y="1840019"/>
            <a:ext cx="17923855" cy="170303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Day 4 Recap</a:t>
            </a:r>
            <a:endParaRPr sz="1100" dirty="0"/>
          </a:p>
        </p:txBody>
      </p:sp>
      <p:cxnSp>
        <p:nvCxnSpPr>
          <p:cNvPr id="591" name="Google Shape;591;p63"/>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592" name="Google Shape;592;p63"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593" name="Google Shape;593;p63"/>
          <p:cNvSpPr txBox="1"/>
          <p:nvPr/>
        </p:nvSpPr>
        <p:spPr>
          <a:xfrm>
            <a:off x="2330331" y="4457540"/>
            <a:ext cx="14248071"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Any questions </a:t>
            </a:r>
            <a:endParaRPr dirty="0"/>
          </a:p>
        </p:txBody>
      </p:sp>
      <p:sp>
        <p:nvSpPr>
          <p:cNvPr id="594" name="Google Shape;594;p63"/>
          <p:cNvSpPr txBox="1"/>
          <p:nvPr/>
        </p:nvSpPr>
        <p:spPr>
          <a:xfrm>
            <a:off x="2244141" y="5653983"/>
            <a:ext cx="15531795" cy="164147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Skills used: problem solving, team working, perseverance, </a:t>
            </a:r>
            <a:r>
              <a:rPr lang="en-US" sz="5000" b="1" i="0" u="none" strike="noStrike" cap="none" dirty="0" err="1">
                <a:solidFill>
                  <a:srgbClr val="E69736"/>
                </a:solidFill>
                <a:latin typeface="Arial"/>
                <a:ea typeface="Arial"/>
                <a:cs typeface="Arial"/>
                <a:sym typeface="Arial"/>
              </a:rPr>
              <a:t>etc</a:t>
            </a:r>
            <a:r>
              <a:rPr lang="en-US" sz="5000" b="1" i="0" u="none" strike="noStrike" cap="none" dirty="0">
                <a:solidFill>
                  <a:srgbClr val="E69736"/>
                </a:solidFill>
                <a:latin typeface="Arial"/>
                <a:ea typeface="Arial"/>
                <a:cs typeface="Arial"/>
                <a:sym typeface="Arial"/>
              </a:rPr>
              <a:t>… </a:t>
            </a:r>
            <a:endParaRPr dirty="0"/>
          </a:p>
        </p:txBody>
      </p:sp>
      <p:sp>
        <p:nvSpPr>
          <p:cNvPr id="595" name="Google Shape;595;p63"/>
          <p:cNvSpPr txBox="1"/>
          <p:nvPr/>
        </p:nvSpPr>
        <p:spPr>
          <a:xfrm>
            <a:off x="2244141" y="7715076"/>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Recap: Interview Skills</a:t>
            </a:r>
            <a:endParaRPr dirty="0"/>
          </a:p>
        </p:txBody>
      </p:sp>
      <p:sp>
        <p:nvSpPr>
          <p:cNvPr id="596" name="Google Shape;596;p63"/>
          <p:cNvSpPr txBox="1"/>
          <p:nvPr/>
        </p:nvSpPr>
        <p:spPr>
          <a:xfrm>
            <a:off x="2330331" y="9109119"/>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Well done!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64" descr="Google Shape;632;p20"/>
          <p:cNvPicPr preferRelativeResize="0"/>
          <p:nvPr/>
        </p:nvPicPr>
        <p:blipFill rotWithShape="1">
          <a:blip r:embed="rId3">
            <a:alphaModFix/>
          </a:blip>
          <a:srcRect/>
          <a:stretch/>
        </p:blipFill>
        <p:spPr>
          <a:xfrm>
            <a:off x="868184" y="738747"/>
            <a:ext cx="22647632" cy="12238506"/>
          </a:xfrm>
          <a:prstGeom prst="rect">
            <a:avLst/>
          </a:prstGeom>
          <a:noFill/>
          <a:ln>
            <a:noFill/>
          </a:ln>
        </p:spPr>
      </p:pic>
      <p:sp>
        <p:nvSpPr>
          <p:cNvPr id="602" name="Google Shape;602;p64"/>
          <p:cNvSpPr txBox="1"/>
          <p:nvPr/>
        </p:nvSpPr>
        <p:spPr>
          <a:xfrm>
            <a:off x="2559025" y="1607545"/>
            <a:ext cx="14837652" cy="170303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Day 5 Timetable</a:t>
            </a:r>
            <a:endParaRPr sz="1100" dirty="0"/>
          </a:p>
        </p:txBody>
      </p:sp>
      <p:graphicFrame>
        <p:nvGraphicFramePr>
          <p:cNvPr id="603" name="Google Shape;603;p64"/>
          <p:cNvGraphicFramePr/>
          <p:nvPr>
            <p:extLst>
              <p:ext uri="{D42A27DB-BD31-4B8C-83A1-F6EECF244321}">
                <p14:modId xmlns:p14="http://schemas.microsoft.com/office/powerpoint/2010/main" val="4205942099"/>
              </p:ext>
            </p:extLst>
          </p:nvPr>
        </p:nvGraphicFramePr>
        <p:xfrm>
          <a:off x="2559025" y="4179373"/>
          <a:ext cx="19265950" cy="7828875"/>
        </p:xfrm>
        <a:graphic>
          <a:graphicData uri="http://schemas.openxmlformats.org/drawingml/2006/table">
            <a:tbl>
              <a:tblPr bandRow="1">
                <a:tableStyleId>{8EC20E35-A176-4012-BC5E-935CFFF8708E}</a:tableStyleId>
              </a:tblPr>
              <a:tblGrid>
                <a:gridCol w="19265950">
                  <a:extLst>
                    <a:ext uri="{9D8B030D-6E8A-4147-A177-3AD203B41FA5}">
                      <a16:colId xmlns:a16="http://schemas.microsoft.com/office/drawing/2014/main" val="20000"/>
                    </a:ext>
                  </a:extLst>
                </a:gridCol>
              </a:tblGrid>
              <a:tr h="1859800">
                <a:tc>
                  <a:txBody>
                    <a:bodyPr/>
                    <a:lstStyle/>
                    <a:p>
                      <a:pPr marL="57150" marR="0" lvl="0" indent="0" algn="l" rtl="0">
                        <a:lnSpc>
                          <a:spcPct val="100000"/>
                        </a:lnSpc>
                        <a:spcBef>
                          <a:spcPts val="0"/>
                        </a:spcBef>
                        <a:spcAft>
                          <a:spcPts val="0"/>
                        </a:spcAft>
                        <a:buClr>
                          <a:srgbClr val="AFCA0B"/>
                        </a:buClr>
                        <a:buSzPts val="6000"/>
                        <a:buFont typeface="Helvetica Neue"/>
                        <a:buNone/>
                      </a:pPr>
                      <a:r>
                        <a:rPr lang="en-US" sz="6000" b="1" u="none" strike="noStrike" cap="none" dirty="0">
                          <a:solidFill>
                            <a:schemeClr val="tx1">
                              <a:lumMod val="65000"/>
                              <a:lumOff val="35000"/>
                            </a:schemeClr>
                          </a:solidFill>
                          <a:sym typeface="Helvetica Neue"/>
                        </a:rPr>
                        <a:t>Day 5</a:t>
                      </a:r>
                      <a:endParaRPr b="1" dirty="0">
                        <a:solidFill>
                          <a:schemeClr val="tx1">
                            <a:lumMod val="65000"/>
                            <a:lumOff val="35000"/>
                          </a:schemeClr>
                        </a:solidFill>
                      </a:endParaRPr>
                    </a:p>
                  </a:txBody>
                  <a:tcPr marL="50800" marR="50800" marT="50800" marB="50800" anchor="ctr"/>
                </a:tc>
                <a:extLst>
                  <a:ext uri="{0D108BD9-81ED-4DB2-BD59-A6C34878D82A}">
                    <a16:rowId xmlns:a16="http://schemas.microsoft.com/office/drawing/2014/main" val="10000"/>
                  </a:ext>
                </a:extLst>
              </a:tr>
              <a:tr h="1963125">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4800" b="0" u="none" strike="noStrike" cap="none">
                          <a:solidFill>
                            <a:schemeClr val="tx1">
                              <a:lumMod val="65000"/>
                              <a:lumOff val="35000"/>
                            </a:schemeClr>
                          </a:solidFill>
                          <a:sym typeface="Helvetica Neue"/>
                        </a:rPr>
                        <a:t>Introduction and finalisation </a:t>
                      </a:r>
                      <a:endParaRPr sz="1100" b="0">
                        <a:solidFill>
                          <a:schemeClr val="tx1">
                            <a:lumMod val="65000"/>
                            <a:lumOff val="35000"/>
                          </a:schemeClr>
                        </a:solidFill>
                      </a:endParaRPr>
                    </a:p>
                  </a:txBody>
                  <a:tcPr marL="50800" marR="50800" marT="50800" marB="50800" anchor="ctr"/>
                </a:tc>
                <a:extLst>
                  <a:ext uri="{0D108BD9-81ED-4DB2-BD59-A6C34878D82A}">
                    <a16:rowId xmlns:a16="http://schemas.microsoft.com/office/drawing/2014/main" val="10001"/>
                  </a:ext>
                </a:extLst>
              </a:tr>
              <a:tr h="2002975">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4800" b="0" u="none" strike="noStrike" cap="none">
                          <a:solidFill>
                            <a:schemeClr val="tx1">
                              <a:lumMod val="65000"/>
                              <a:lumOff val="35000"/>
                            </a:schemeClr>
                          </a:solidFill>
                          <a:sym typeface="Helvetica Neue"/>
                        </a:rPr>
                        <a:t>Exhibition preparation &amp; feedback</a:t>
                      </a:r>
                      <a:endParaRPr sz="1100" b="0">
                        <a:solidFill>
                          <a:schemeClr val="tx1">
                            <a:lumMod val="65000"/>
                            <a:lumOff val="35000"/>
                          </a:schemeClr>
                        </a:solidFill>
                      </a:endParaRPr>
                    </a:p>
                  </a:txBody>
                  <a:tcPr marL="50800" marR="50800" marT="50800" marB="50800" anchor="ctr"/>
                </a:tc>
                <a:extLst>
                  <a:ext uri="{0D108BD9-81ED-4DB2-BD59-A6C34878D82A}">
                    <a16:rowId xmlns:a16="http://schemas.microsoft.com/office/drawing/2014/main" val="10002"/>
                  </a:ext>
                </a:extLst>
              </a:tr>
              <a:tr h="2002975">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4800" b="0" u="none" strike="noStrike" cap="none" dirty="0">
                          <a:solidFill>
                            <a:schemeClr val="tx1">
                              <a:lumMod val="65000"/>
                              <a:lumOff val="35000"/>
                            </a:schemeClr>
                          </a:solidFill>
                          <a:sym typeface="Helvetica Neue"/>
                        </a:rPr>
                        <a:t>Exhibition &amp; celebration</a:t>
                      </a:r>
                      <a:endParaRPr sz="1100" b="0" dirty="0">
                        <a:solidFill>
                          <a:schemeClr val="tx1">
                            <a:lumMod val="65000"/>
                            <a:lumOff val="35000"/>
                          </a:schemeClr>
                        </a:solidFill>
                      </a:endParaRPr>
                    </a:p>
                  </a:txBody>
                  <a:tcPr marL="50800" marR="50800" marT="50800" marB="5080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0" descr="Google Shape;632;p20"/>
          <p:cNvPicPr preferRelativeResize="0"/>
          <p:nvPr/>
        </p:nvPicPr>
        <p:blipFill rotWithShape="1">
          <a:blip r:embed="rId3">
            <a:alphaModFix/>
          </a:blip>
          <a:srcRect/>
          <a:stretch/>
        </p:blipFill>
        <p:spPr>
          <a:xfrm>
            <a:off x="868184" y="738747"/>
            <a:ext cx="22647632" cy="12238506"/>
          </a:xfrm>
          <a:prstGeom prst="rect">
            <a:avLst/>
          </a:prstGeom>
          <a:noFill/>
          <a:ln>
            <a:noFill/>
          </a:ln>
        </p:spPr>
      </p:pic>
      <p:sp>
        <p:nvSpPr>
          <p:cNvPr id="135" name="Google Shape;135;p20"/>
          <p:cNvSpPr txBox="1"/>
          <p:nvPr/>
        </p:nvSpPr>
        <p:spPr>
          <a:xfrm>
            <a:off x="2523750" y="1598174"/>
            <a:ext cx="14837652" cy="170303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Day 1 Timetable</a:t>
            </a:r>
            <a:endParaRPr sz="1100" dirty="0"/>
          </a:p>
        </p:txBody>
      </p:sp>
      <p:graphicFrame>
        <p:nvGraphicFramePr>
          <p:cNvPr id="136" name="Google Shape;136;p20"/>
          <p:cNvGraphicFramePr/>
          <p:nvPr>
            <p:extLst>
              <p:ext uri="{D42A27DB-BD31-4B8C-83A1-F6EECF244321}">
                <p14:modId xmlns:p14="http://schemas.microsoft.com/office/powerpoint/2010/main" val="3770867287"/>
              </p:ext>
            </p:extLst>
          </p:nvPr>
        </p:nvGraphicFramePr>
        <p:xfrm>
          <a:off x="2523750" y="3874406"/>
          <a:ext cx="17143250" cy="8043890"/>
        </p:xfrm>
        <a:graphic>
          <a:graphicData uri="http://schemas.openxmlformats.org/drawingml/2006/table">
            <a:tbl>
              <a:tblPr bandRow="1">
                <a:tableStyleId>{8EC20E35-A176-4012-BC5E-935CFFF8708E}</a:tableStyleId>
              </a:tblPr>
              <a:tblGrid>
                <a:gridCol w="17143250">
                  <a:extLst>
                    <a:ext uri="{9D8B030D-6E8A-4147-A177-3AD203B41FA5}">
                      <a16:colId xmlns:a16="http://schemas.microsoft.com/office/drawing/2014/main" val="20000"/>
                    </a:ext>
                  </a:extLst>
                </a:gridCol>
              </a:tblGrid>
              <a:tr h="1225625">
                <a:tc>
                  <a:txBody>
                    <a:bodyPr/>
                    <a:lstStyle/>
                    <a:p>
                      <a:pPr marL="57150" marR="0" lvl="0" indent="0" algn="l" rtl="0">
                        <a:lnSpc>
                          <a:spcPct val="100000"/>
                        </a:lnSpc>
                        <a:spcBef>
                          <a:spcPts val="0"/>
                        </a:spcBef>
                        <a:spcAft>
                          <a:spcPts val="0"/>
                        </a:spcAft>
                        <a:buClr>
                          <a:srgbClr val="AFCA0B"/>
                        </a:buClr>
                        <a:buSzPts val="6000"/>
                        <a:buFont typeface="Helvetica Neue"/>
                        <a:buNone/>
                      </a:pPr>
                      <a:r>
                        <a:rPr lang="en-US" sz="6000" b="1" u="none" strike="noStrike" cap="none" dirty="0">
                          <a:solidFill>
                            <a:schemeClr val="tx1"/>
                          </a:solidFill>
                          <a:sym typeface="Helvetica Neue"/>
                        </a:rPr>
                        <a:t>Day 1</a:t>
                      </a:r>
                      <a:endParaRPr b="1" dirty="0">
                        <a:solidFill>
                          <a:schemeClr val="tx1"/>
                        </a:solidFill>
                      </a:endParaRPr>
                    </a:p>
                  </a:txBody>
                  <a:tcPr marL="50800" marR="50800" marT="50800" marB="50800" anchor="ctr"/>
                </a:tc>
                <a:extLst>
                  <a:ext uri="{0D108BD9-81ED-4DB2-BD59-A6C34878D82A}">
                    <a16:rowId xmlns:a16="http://schemas.microsoft.com/office/drawing/2014/main" val="10000"/>
                  </a:ext>
                </a:extLst>
              </a:tr>
              <a:tr h="1319975">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4800" b="0" u="none" strike="noStrike" cap="none">
                          <a:solidFill>
                            <a:schemeClr val="tx1"/>
                          </a:solidFill>
                        </a:rPr>
                        <a:t>Course introduction, ice-breaker &amp; registration </a:t>
                      </a:r>
                      <a:endParaRPr sz="1100" b="0">
                        <a:solidFill>
                          <a:schemeClr val="tx1"/>
                        </a:solidFill>
                      </a:endParaRPr>
                    </a:p>
                  </a:txBody>
                  <a:tcPr marL="50800" marR="50800" marT="50800" marB="50800" anchor="ctr"/>
                </a:tc>
                <a:extLst>
                  <a:ext uri="{0D108BD9-81ED-4DB2-BD59-A6C34878D82A}">
                    <a16:rowId xmlns:a16="http://schemas.microsoft.com/office/drawing/2014/main" val="10001"/>
                  </a:ext>
                </a:extLst>
              </a:tr>
              <a:tr h="1319975">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4800" b="0" u="none" strike="noStrike" cap="none">
                          <a:solidFill>
                            <a:schemeClr val="tx1"/>
                          </a:solidFill>
                          <a:sym typeface="Helvetica Neue"/>
                        </a:rPr>
                        <a:t>Introduction to STEM skills, digital skills, CV writing &amp; interview skills</a:t>
                      </a:r>
                      <a:endParaRPr sz="1100" b="0">
                        <a:solidFill>
                          <a:schemeClr val="tx1"/>
                        </a:solidFill>
                      </a:endParaRPr>
                    </a:p>
                  </a:txBody>
                  <a:tcPr marL="50800" marR="50800" marT="50800" marB="50800" anchor="ctr"/>
                </a:tc>
                <a:extLst>
                  <a:ext uri="{0D108BD9-81ED-4DB2-BD59-A6C34878D82A}">
                    <a16:rowId xmlns:a16="http://schemas.microsoft.com/office/drawing/2014/main" val="10002"/>
                  </a:ext>
                </a:extLst>
              </a:tr>
              <a:tr h="1319975">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4800" b="0" u="none" strike="noStrike" cap="none">
                          <a:solidFill>
                            <a:schemeClr val="tx1"/>
                          </a:solidFill>
                          <a:sym typeface="Helvetica Neue"/>
                        </a:rPr>
                        <a:t>Stage 1 - current vs future (steel plant)</a:t>
                      </a:r>
                      <a:endParaRPr sz="1100" b="0">
                        <a:solidFill>
                          <a:schemeClr val="tx1"/>
                        </a:solidFill>
                      </a:endParaRPr>
                    </a:p>
                  </a:txBody>
                  <a:tcPr marL="50800" marR="50800" marT="50800" marB="50800" anchor="ctr"/>
                </a:tc>
                <a:extLst>
                  <a:ext uri="{0D108BD9-81ED-4DB2-BD59-A6C34878D82A}">
                    <a16:rowId xmlns:a16="http://schemas.microsoft.com/office/drawing/2014/main" val="10003"/>
                  </a:ext>
                </a:extLst>
              </a:tr>
              <a:tr h="1319975">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4800" b="0" u="none" strike="noStrike" cap="none">
                          <a:solidFill>
                            <a:schemeClr val="tx1"/>
                          </a:solidFill>
                          <a:sym typeface="Helvetica Neue"/>
                        </a:rPr>
                        <a:t>Stage 2 - STEM activity: steel plant build </a:t>
                      </a:r>
                      <a:endParaRPr sz="1100" b="0">
                        <a:solidFill>
                          <a:schemeClr val="tx1"/>
                        </a:solidFill>
                      </a:endParaRPr>
                    </a:p>
                  </a:txBody>
                  <a:tcPr marL="50800" marR="50800" marT="50800" marB="50800" anchor="ctr"/>
                </a:tc>
                <a:extLst>
                  <a:ext uri="{0D108BD9-81ED-4DB2-BD59-A6C34878D82A}">
                    <a16:rowId xmlns:a16="http://schemas.microsoft.com/office/drawing/2014/main" val="10004"/>
                  </a:ext>
                </a:extLst>
              </a:tr>
              <a:tr h="1293700">
                <a:tc>
                  <a:txBody>
                    <a:bodyPr/>
                    <a:lstStyle/>
                    <a:p>
                      <a:pPr marL="57150" marR="0" lvl="0" indent="0" algn="l" rtl="0">
                        <a:lnSpc>
                          <a:spcPct val="100000"/>
                        </a:lnSpc>
                        <a:spcBef>
                          <a:spcPts val="0"/>
                        </a:spcBef>
                        <a:spcAft>
                          <a:spcPts val="0"/>
                        </a:spcAft>
                        <a:buClr>
                          <a:srgbClr val="FFFFFF"/>
                        </a:buClr>
                        <a:buSzPts val="6000"/>
                        <a:buFont typeface="Helvetica Neue"/>
                        <a:buNone/>
                      </a:pPr>
                      <a:r>
                        <a:rPr lang="en-US" sz="4800" b="0" u="none" strike="noStrike" cap="none" dirty="0">
                          <a:solidFill>
                            <a:schemeClr val="tx1"/>
                          </a:solidFill>
                          <a:sym typeface="Helvetica Neue"/>
                        </a:rPr>
                        <a:t>Recap</a:t>
                      </a:r>
                      <a:endParaRPr sz="1100" b="0" dirty="0">
                        <a:solidFill>
                          <a:schemeClr val="tx1"/>
                        </a:solidFill>
                      </a:endParaRPr>
                    </a:p>
                  </a:txBody>
                  <a:tcPr marL="50800" marR="50800" marT="50800" marB="5080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p65"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609" name="Google Shape;609;p65"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610" name="Google Shape;610;p65"/>
          <p:cNvSpPr txBox="1"/>
          <p:nvPr/>
        </p:nvSpPr>
        <p:spPr>
          <a:xfrm>
            <a:off x="2244141" y="1820872"/>
            <a:ext cx="17923855" cy="170303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Week’s Recap</a:t>
            </a:r>
            <a:endParaRPr sz="1100" dirty="0"/>
          </a:p>
        </p:txBody>
      </p:sp>
      <p:cxnSp>
        <p:nvCxnSpPr>
          <p:cNvPr id="611" name="Google Shape;611;p65"/>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612" name="Google Shape;612;p65"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613" name="Google Shape;613;p65"/>
          <p:cNvSpPr txBox="1"/>
          <p:nvPr/>
        </p:nvSpPr>
        <p:spPr>
          <a:xfrm>
            <a:off x="2302733" y="4228039"/>
            <a:ext cx="14248071" cy="145680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4400" b="1" i="0" u="none" strike="noStrike" cap="none" dirty="0">
                <a:solidFill>
                  <a:srgbClr val="E69736"/>
                </a:solidFill>
                <a:latin typeface="Arial"/>
                <a:ea typeface="Arial"/>
                <a:cs typeface="Arial"/>
                <a:sym typeface="Arial"/>
              </a:rPr>
              <a:t>Any questions about any of the information covered by the course?</a:t>
            </a:r>
            <a:endParaRPr sz="1100" dirty="0"/>
          </a:p>
        </p:txBody>
      </p:sp>
      <p:sp>
        <p:nvSpPr>
          <p:cNvPr id="614" name="Google Shape;614;p65"/>
          <p:cNvSpPr txBox="1"/>
          <p:nvPr/>
        </p:nvSpPr>
        <p:spPr>
          <a:xfrm>
            <a:off x="2302733" y="5965754"/>
            <a:ext cx="19926302" cy="7797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4400" b="1" i="0" u="none" strike="noStrike" cap="none" dirty="0">
                <a:solidFill>
                  <a:srgbClr val="E69736"/>
                </a:solidFill>
                <a:latin typeface="Arial"/>
                <a:ea typeface="Arial"/>
                <a:cs typeface="Arial"/>
                <a:sym typeface="Arial"/>
              </a:rPr>
              <a:t>Who can tell me what digital skills are?</a:t>
            </a:r>
            <a:endParaRPr sz="1100" dirty="0"/>
          </a:p>
        </p:txBody>
      </p:sp>
      <p:sp>
        <p:nvSpPr>
          <p:cNvPr id="615" name="Google Shape;615;p65"/>
          <p:cNvSpPr txBox="1"/>
          <p:nvPr/>
        </p:nvSpPr>
        <p:spPr>
          <a:xfrm>
            <a:off x="2302733" y="7107169"/>
            <a:ext cx="19926302" cy="7797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4400" b="1" i="0" u="none" strike="noStrike" cap="none" dirty="0">
                <a:solidFill>
                  <a:srgbClr val="E69736"/>
                </a:solidFill>
                <a:latin typeface="Arial"/>
                <a:ea typeface="Arial"/>
                <a:cs typeface="Arial"/>
                <a:sym typeface="Arial"/>
              </a:rPr>
              <a:t>Who can tell me what information a CV should cover?</a:t>
            </a:r>
            <a:endParaRPr sz="1100" dirty="0"/>
          </a:p>
        </p:txBody>
      </p:sp>
      <p:sp>
        <p:nvSpPr>
          <p:cNvPr id="616" name="Google Shape;616;p65"/>
          <p:cNvSpPr txBox="1"/>
          <p:nvPr/>
        </p:nvSpPr>
        <p:spPr>
          <a:xfrm>
            <a:off x="2302733" y="8248584"/>
            <a:ext cx="19926302" cy="145680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4400" b="1" i="0" u="none" strike="noStrike" cap="none" dirty="0">
                <a:solidFill>
                  <a:srgbClr val="E69736"/>
                </a:solidFill>
                <a:latin typeface="Arial"/>
                <a:ea typeface="Arial"/>
                <a:cs typeface="Arial"/>
                <a:sym typeface="Arial"/>
              </a:rPr>
              <a:t>Who can tell me what skills are important when preparing for and conducting an interview?</a:t>
            </a:r>
            <a:endParaRPr sz="1100" dirty="0"/>
          </a:p>
        </p:txBody>
      </p:sp>
      <p:sp>
        <p:nvSpPr>
          <p:cNvPr id="617" name="Google Shape;617;p65"/>
          <p:cNvSpPr txBox="1"/>
          <p:nvPr/>
        </p:nvSpPr>
        <p:spPr>
          <a:xfrm>
            <a:off x="2244141" y="10067107"/>
            <a:ext cx="17488611" cy="145680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4400" b="1" i="0" u="none" strike="noStrike" cap="none" dirty="0">
                <a:solidFill>
                  <a:srgbClr val="E69736"/>
                </a:solidFill>
                <a:latin typeface="Arial"/>
                <a:ea typeface="Arial"/>
                <a:cs typeface="Arial"/>
                <a:sym typeface="Arial"/>
              </a:rPr>
              <a:t>Who can tell me what is going to power electric arc furnaces in the steel plants of the future? </a:t>
            </a:r>
            <a:endParaRP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p66"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623" name="Google Shape;623;p66"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624" name="Google Shape;624;p66"/>
          <p:cNvSpPr txBox="1"/>
          <p:nvPr/>
        </p:nvSpPr>
        <p:spPr>
          <a:xfrm>
            <a:off x="2015335" y="2091657"/>
            <a:ext cx="17923855" cy="170303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a:solidFill>
                  <a:srgbClr val="F8F8F8"/>
                </a:solidFill>
                <a:latin typeface="Arial"/>
                <a:ea typeface="Arial"/>
                <a:cs typeface="Arial"/>
                <a:sym typeface="Arial"/>
              </a:rPr>
              <a:t>Exhibition Preparation</a:t>
            </a:r>
            <a:endParaRPr sz="1100" dirty="0"/>
          </a:p>
        </p:txBody>
      </p:sp>
      <p:cxnSp>
        <p:nvCxnSpPr>
          <p:cNvPr id="625" name="Google Shape;625;p66"/>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sp>
        <p:nvSpPr>
          <p:cNvPr id="626" name="Google Shape;626;p66"/>
          <p:cNvSpPr txBox="1"/>
          <p:nvPr/>
        </p:nvSpPr>
        <p:spPr>
          <a:xfrm>
            <a:off x="2015335" y="5147597"/>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dirty="0">
                <a:solidFill>
                  <a:srgbClr val="E69736"/>
                </a:solidFill>
                <a:latin typeface="Arial"/>
                <a:ea typeface="Arial"/>
                <a:cs typeface="Arial"/>
                <a:sym typeface="Arial"/>
              </a:rPr>
              <a:t>Present STEM kit</a:t>
            </a:r>
            <a:endParaRPr dirty="0"/>
          </a:p>
        </p:txBody>
      </p:sp>
      <p:sp>
        <p:nvSpPr>
          <p:cNvPr id="627" name="Google Shape;627;p66"/>
          <p:cNvSpPr txBox="1"/>
          <p:nvPr/>
        </p:nvSpPr>
        <p:spPr>
          <a:xfrm>
            <a:off x="2015335" y="6407964"/>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a:solidFill>
                  <a:srgbClr val="E69736"/>
                </a:solidFill>
                <a:latin typeface="Arial"/>
                <a:ea typeface="Arial"/>
                <a:cs typeface="Arial"/>
                <a:sym typeface="Arial"/>
              </a:rPr>
              <a:t>Prepare presentation/display </a:t>
            </a:r>
            <a:endParaRPr/>
          </a:p>
        </p:txBody>
      </p:sp>
      <p:sp>
        <p:nvSpPr>
          <p:cNvPr id="628" name="Google Shape;628;p66"/>
          <p:cNvSpPr txBox="1"/>
          <p:nvPr/>
        </p:nvSpPr>
        <p:spPr>
          <a:xfrm>
            <a:off x="2015335" y="7668330"/>
            <a:ext cx="19926302"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5000" b="1" i="0" u="none" strike="noStrike" cap="none">
                <a:solidFill>
                  <a:srgbClr val="E69736"/>
                </a:solidFill>
                <a:latin typeface="Arial"/>
                <a:ea typeface="Arial"/>
                <a:cs typeface="Arial"/>
                <a:sym typeface="Arial"/>
              </a:rPr>
              <a:t>Display CV</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633"/>
        <p:cNvGrpSpPr/>
        <p:nvPr/>
      </p:nvGrpSpPr>
      <p:grpSpPr>
        <a:xfrm>
          <a:off x="0" y="0"/>
          <a:ext cx="0" cy="0"/>
          <a:chOff x="0" y="0"/>
          <a:chExt cx="0" cy="0"/>
        </a:xfrm>
      </p:grpSpPr>
      <p:pic>
        <p:nvPicPr>
          <p:cNvPr id="3" name="Picture 2" descr="A cardboard model of a machine&#10;&#10;Description automatically generated">
            <a:extLst>
              <a:ext uri="{FF2B5EF4-FFF2-40B4-BE49-F238E27FC236}">
                <a16:creationId xmlns:a16="http://schemas.microsoft.com/office/drawing/2014/main" id="{BB4A66D2-6BFF-94B2-4DE8-F7D4D58CCCDD}"/>
              </a:ext>
            </a:extLst>
          </p:cNvPr>
          <p:cNvPicPr>
            <a:picLocks noChangeAspect="1"/>
          </p:cNvPicPr>
          <p:nvPr/>
        </p:nvPicPr>
        <p:blipFill rotWithShape="1">
          <a:blip r:embed="rId3"/>
          <a:srcRect l="7127" r="33435" b="7481"/>
          <a:stretch/>
        </p:blipFill>
        <p:spPr>
          <a:xfrm>
            <a:off x="950976" y="1"/>
            <a:ext cx="23433024" cy="13716000"/>
          </a:xfrm>
          <a:prstGeom prst="rect">
            <a:avLst/>
          </a:prstGeom>
        </p:spPr>
      </p:pic>
      <p:pic>
        <p:nvPicPr>
          <p:cNvPr id="635" name="Google Shape;635;p67" descr="Google Shape;624;p19"/>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40000" contrast="-40000"/>
                    </a14:imgEffect>
                  </a14:imgLayer>
                </a14:imgProps>
              </a:ext>
            </a:extLst>
          </a:blip>
          <a:srcRect/>
          <a:stretch/>
        </p:blipFill>
        <p:spPr>
          <a:xfrm>
            <a:off x="18612368" y="750661"/>
            <a:ext cx="5133978" cy="828678"/>
          </a:xfrm>
          <a:prstGeom prst="rect">
            <a:avLst/>
          </a:prstGeom>
          <a:noFill/>
          <a:ln>
            <a:noFill/>
          </a:ln>
        </p:spPr>
      </p:pic>
      <p:sp>
        <p:nvSpPr>
          <p:cNvPr id="636" name="Google Shape;636;p67"/>
          <p:cNvSpPr txBox="1"/>
          <p:nvPr/>
        </p:nvSpPr>
        <p:spPr>
          <a:xfrm>
            <a:off x="1404509" y="1294747"/>
            <a:ext cx="17923854" cy="170303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0400" b="1" i="0" u="none" strike="noStrike" cap="none" dirty="0" err="1">
                <a:solidFill>
                  <a:schemeClr val="tx1">
                    <a:lumMod val="65000"/>
                    <a:lumOff val="35000"/>
                  </a:schemeClr>
                </a:solidFill>
                <a:latin typeface="Arial"/>
                <a:ea typeface="Arial"/>
                <a:cs typeface="Arial"/>
                <a:sym typeface="Arial"/>
              </a:rPr>
              <a:t>Finalisation</a:t>
            </a:r>
            <a:endParaRPr sz="1100" dirty="0">
              <a:solidFill>
                <a:schemeClr val="tx1">
                  <a:lumMod val="65000"/>
                  <a:lumOff val="35000"/>
                </a:schemeClr>
              </a:solidFill>
            </a:endParaRPr>
          </a:p>
        </p:txBody>
      </p:sp>
      <p:cxnSp>
        <p:nvCxnSpPr>
          <p:cNvPr id="637" name="Google Shape;637;p67"/>
          <p:cNvCxnSpPr/>
          <p:nvPr/>
        </p:nvCxnSpPr>
        <p:spPr>
          <a:xfrm flipH="1">
            <a:off x="22624542" y="1957830"/>
            <a:ext cx="1121805" cy="4"/>
          </a:xfrm>
          <a:prstGeom prst="straightConnector1">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
        <p:nvSpPr>
          <p:cNvPr id="638" name="Google Shape;638;p67"/>
          <p:cNvSpPr txBox="1"/>
          <p:nvPr/>
        </p:nvSpPr>
        <p:spPr>
          <a:xfrm>
            <a:off x="1404509" y="4437975"/>
            <a:ext cx="19926303" cy="841256"/>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69736"/>
              </a:buClr>
              <a:buSzPts val="5000"/>
              <a:buFont typeface="Arial"/>
              <a:buNone/>
            </a:pPr>
            <a:r>
              <a:rPr lang="en-US" sz="4800" b="1" i="0" u="none" strike="noStrike" cap="none" dirty="0">
                <a:solidFill>
                  <a:srgbClr val="E69736"/>
                </a:solidFill>
                <a:latin typeface="Arial"/>
                <a:ea typeface="Arial"/>
                <a:cs typeface="Arial"/>
                <a:sym typeface="Arial"/>
              </a:rPr>
              <a:t>Complete any unfinished work</a:t>
            </a:r>
            <a:endParaRP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68"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645" name="Google Shape;645;p68"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646" name="Google Shape;646;p68"/>
          <p:cNvSpPr txBox="1"/>
          <p:nvPr/>
        </p:nvSpPr>
        <p:spPr>
          <a:xfrm>
            <a:off x="3230073" y="4813851"/>
            <a:ext cx="17923854" cy="408829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8F8F8"/>
              </a:buClr>
              <a:buSzPts val="15000"/>
              <a:buFont typeface="Arial"/>
              <a:buNone/>
            </a:pPr>
            <a:r>
              <a:rPr lang="en-US" sz="25900" b="1" i="0" u="none" strike="noStrike" cap="none" dirty="0">
                <a:solidFill>
                  <a:srgbClr val="F8F8F8"/>
                </a:solidFill>
                <a:latin typeface="Arial"/>
                <a:ea typeface="Arial"/>
                <a:cs typeface="Arial"/>
                <a:sym typeface="Arial"/>
              </a:rPr>
              <a:t>Exhibition</a:t>
            </a:r>
            <a:endParaRPr sz="2000" dirty="0"/>
          </a:p>
        </p:txBody>
      </p:sp>
      <p:cxnSp>
        <p:nvCxnSpPr>
          <p:cNvPr id="647" name="Google Shape;647;p68"/>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p69"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654" name="Google Shape;654;p69"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655" name="Google Shape;655;p69"/>
          <p:cNvSpPr txBox="1"/>
          <p:nvPr/>
        </p:nvSpPr>
        <p:spPr>
          <a:xfrm>
            <a:off x="3230073" y="5144710"/>
            <a:ext cx="17923854" cy="342657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8F8F8"/>
              </a:buClr>
              <a:buSzPts val="15000"/>
              <a:buFont typeface="Arial"/>
              <a:buNone/>
            </a:pPr>
            <a:r>
              <a:rPr lang="en-US" sz="21600" b="1" i="0" u="none" strike="noStrike" cap="none" dirty="0">
                <a:solidFill>
                  <a:srgbClr val="F8F8F8"/>
                </a:solidFill>
                <a:latin typeface="Arial"/>
                <a:ea typeface="Arial"/>
                <a:cs typeface="Arial"/>
                <a:sym typeface="Arial"/>
              </a:rPr>
              <a:t>Celebration</a:t>
            </a:r>
            <a:endParaRPr sz="1800" dirty="0"/>
          </a:p>
        </p:txBody>
      </p:sp>
      <p:cxnSp>
        <p:nvCxnSpPr>
          <p:cNvPr id="656" name="Google Shape;656;p69"/>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1" descr="Google Shape;700;p28"/>
          <p:cNvPicPr preferRelativeResize="0"/>
          <p:nvPr/>
        </p:nvPicPr>
        <p:blipFill rotWithShape="1">
          <a:blip r:embed="rId3">
            <a:alphaModFix/>
          </a:blip>
          <a:srcRect/>
          <a:stretch/>
        </p:blipFill>
        <p:spPr>
          <a:xfrm>
            <a:off x="868184" y="738747"/>
            <a:ext cx="22647632" cy="12238506"/>
          </a:xfrm>
          <a:prstGeom prst="rect">
            <a:avLst/>
          </a:prstGeom>
          <a:noFill/>
          <a:ln>
            <a:noFill/>
          </a:ln>
        </p:spPr>
      </p:pic>
      <p:pic>
        <p:nvPicPr>
          <p:cNvPr id="142" name="Google Shape;142;p21" descr="Google Shape;701;p28"/>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143" name="Google Shape;143;p21"/>
          <p:cNvSpPr txBox="1"/>
          <p:nvPr/>
        </p:nvSpPr>
        <p:spPr>
          <a:xfrm>
            <a:off x="2066544" y="1941719"/>
            <a:ext cx="17336176" cy="2410916"/>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5000" b="1" i="0" u="none" strike="noStrike" cap="none" dirty="0">
                <a:solidFill>
                  <a:srgbClr val="F8F8F8"/>
                </a:solidFill>
                <a:latin typeface="Arial"/>
                <a:ea typeface="Arial"/>
                <a:cs typeface="Arial"/>
                <a:sym typeface="Arial"/>
              </a:rPr>
              <a:t>Safety</a:t>
            </a:r>
            <a:endParaRPr dirty="0"/>
          </a:p>
        </p:txBody>
      </p:sp>
      <p:cxnSp>
        <p:nvCxnSpPr>
          <p:cNvPr id="144" name="Google Shape;144;p21"/>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145" name="Google Shape;145;p21" descr="Google Shape;704;p28"/>
          <p:cNvPicPr preferRelativeResize="0"/>
          <p:nvPr/>
        </p:nvPicPr>
        <p:blipFill rotWithShape="1">
          <a:blip r:embed="rId5">
            <a:alphaModFix/>
          </a:blip>
          <a:srcRect l="39669" t="6588" r="35275" b="53815"/>
          <a:stretch/>
        </p:blipFill>
        <p:spPr>
          <a:xfrm>
            <a:off x="16065825" y="5059939"/>
            <a:ext cx="7695941" cy="7914218"/>
          </a:xfrm>
          <a:prstGeom prst="rect">
            <a:avLst/>
          </a:prstGeom>
          <a:noFill/>
          <a:ln>
            <a:noFill/>
          </a:ln>
        </p:spPr>
      </p:pic>
      <p:sp>
        <p:nvSpPr>
          <p:cNvPr id="146" name="Google Shape;146;p21"/>
          <p:cNvSpPr txBox="1"/>
          <p:nvPr/>
        </p:nvSpPr>
        <p:spPr>
          <a:xfrm>
            <a:off x="2066544" y="5555607"/>
            <a:ext cx="19926303"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5000"/>
              <a:buFont typeface="Arial"/>
              <a:buNone/>
            </a:pPr>
            <a:r>
              <a:rPr lang="en-US" sz="5000" b="1" i="0" u="none" strike="noStrike" cap="none" dirty="0">
                <a:solidFill>
                  <a:srgbClr val="F8F8F8"/>
                </a:solidFill>
                <a:latin typeface="Arial"/>
                <a:ea typeface="Arial"/>
                <a:cs typeface="Arial"/>
                <a:sym typeface="Arial"/>
              </a:rPr>
              <a:t>Finger traps</a:t>
            </a:r>
            <a:endParaRPr dirty="0"/>
          </a:p>
        </p:txBody>
      </p:sp>
      <p:sp>
        <p:nvSpPr>
          <p:cNvPr id="147" name="Google Shape;147;p21"/>
          <p:cNvSpPr txBox="1"/>
          <p:nvPr/>
        </p:nvSpPr>
        <p:spPr>
          <a:xfrm>
            <a:off x="2066544" y="6437101"/>
            <a:ext cx="19926303"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5000"/>
              <a:buFont typeface="Arial"/>
              <a:buNone/>
            </a:pPr>
            <a:r>
              <a:rPr lang="en-US" sz="5000" b="1" i="0" u="none" strike="noStrike" cap="none">
                <a:solidFill>
                  <a:srgbClr val="F8F8F8"/>
                </a:solidFill>
                <a:latin typeface="Arial"/>
                <a:ea typeface="Arial"/>
                <a:cs typeface="Arial"/>
                <a:sym typeface="Arial"/>
              </a:rPr>
              <a:t>Minor cuts</a:t>
            </a:r>
            <a:endParaRPr/>
          </a:p>
        </p:txBody>
      </p:sp>
      <p:sp>
        <p:nvSpPr>
          <p:cNvPr id="148" name="Google Shape;148;p21"/>
          <p:cNvSpPr txBox="1"/>
          <p:nvPr/>
        </p:nvSpPr>
        <p:spPr>
          <a:xfrm>
            <a:off x="2066544" y="7318596"/>
            <a:ext cx="19926303"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5000"/>
              <a:buFont typeface="Arial"/>
              <a:buNone/>
            </a:pPr>
            <a:r>
              <a:rPr lang="en-US" sz="5000" b="1" i="0" u="none" strike="noStrike" cap="none">
                <a:solidFill>
                  <a:srgbClr val="F8F8F8"/>
                </a:solidFill>
                <a:latin typeface="Arial"/>
                <a:ea typeface="Arial"/>
                <a:cs typeface="Arial"/>
                <a:sym typeface="Arial"/>
              </a:rPr>
              <a:t>Flashing lights (epilepsy)</a:t>
            </a:r>
            <a:endParaRPr/>
          </a:p>
        </p:txBody>
      </p:sp>
      <p:sp>
        <p:nvSpPr>
          <p:cNvPr id="149" name="Google Shape;149;p21"/>
          <p:cNvSpPr txBox="1"/>
          <p:nvPr/>
        </p:nvSpPr>
        <p:spPr>
          <a:xfrm>
            <a:off x="2066544" y="8200091"/>
            <a:ext cx="19926303"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5000"/>
              <a:buFont typeface="Arial"/>
              <a:buNone/>
            </a:pPr>
            <a:r>
              <a:rPr lang="en-US" sz="5000" b="1" i="0" u="none" strike="noStrike" cap="none">
                <a:solidFill>
                  <a:srgbClr val="F8F8F8"/>
                </a:solidFill>
                <a:latin typeface="Arial"/>
                <a:ea typeface="Arial"/>
                <a:cs typeface="Arial"/>
                <a:sym typeface="Arial"/>
              </a:rPr>
              <a:t>Slips, trips and falls</a:t>
            </a:r>
            <a:endParaRPr/>
          </a:p>
        </p:txBody>
      </p:sp>
      <p:sp>
        <p:nvSpPr>
          <p:cNvPr id="150" name="Google Shape;150;p21"/>
          <p:cNvSpPr txBox="1"/>
          <p:nvPr/>
        </p:nvSpPr>
        <p:spPr>
          <a:xfrm>
            <a:off x="2066544" y="9081585"/>
            <a:ext cx="19926303"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5000"/>
              <a:buFont typeface="Arial"/>
              <a:buNone/>
            </a:pPr>
            <a:r>
              <a:rPr lang="en-US" sz="5000" b="1" i="0" u="none" strike="noStrike" cap="none">
                <a:solidFill>
                  <a:srgbClr val="F8F8F8"/>
                </a:solidFill>
                <a:latin typeface="Arial"/>
                <a:ea typeface="Arial"/>
                <a:cs typeface="Arial"/>
                <a:sym typeface="Arial"/>
              </a:rPr>
              <a:t>Emergency exits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2" descr="Google Shape;623;p19"/>
          <p:cNvPicPr preferRelativeResize="0"/>
          <p:nvPr/>
        </p:nvPicPr>
        <p:blipFill rotWithShape="1">
          <a:blip r:embed="rId3">
            <a:alphaModFix/>
          </a:blip>
          <a:srcRect/>
          <a:stretch/>
        </p:blipFill>
        <p:spPr>
          <a:xfrm>
            <a:off x="834182" y="805860"/>
            <a:ext cx="22715637" cy="12104280"/>
          </a:xfrm>
          <a:prstGeom prst="rect">
            <a:avLst/>
          </a:prstGeom>
          <a:noFill/>
          <a:ln>
            <a:noFill/>
          </a:ln>
        </p:spPr>
      </p:pic>
      <p:pic>
        <p:nvPicPr>
          <p:cNvPr id="156" name="Google Shape;156;p22"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157" name="Google Shape;157;p22"/>
          <p:cNvSpPr txBox="1"/>
          <p:nvPr/>
        </p:nvSpPr>
        <p:spPr>
          <a:xfrm>
            <a:off x="2029000" y="2000224"/>
            <a:ext cx="17923855" cy="223637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5000" b="1" i="0" u="none" strike="noStrike" cap="none" dirty="0">
                <a:solidFill>
                  <a:srgbClr val="F8F8F8"/>
                </a:solidFill>
                <a:latin typeface="Arial"/>
                <a:ea typeface="Arial"/>
                <a:cs typeface="Arial"/>
                <a:sym typeface="Arial"/>
              </a:rPr>
              <a:t>Ice Breaker</a:t>
            </a:r>
            <a:endParaRPr dirty="0"/>
          </a:p>
        </p:txBody>
      </p:sp>
      <p:cxnSp>
        <p:nvCxnSpPr>
          <p:cNvPr id="158" name="Google Shape;158;p22"/>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159" name="Google Shape;159;p22"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160" name="Google Shape;160;p22"/>
          <p:cNvSpPr txBox="1"/>
          <p:nvPr/>
        </p:nvSpPr>
        <p:spPr>
          <a:xfrm>
            <a:off x="2029000" y="6399838"/>
            <a:ext cx="19926303"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5000"/>
              <a:buFont typeface="Arial"/>
              <a:buNone/>
            </a:pPr>
            <a:r>
              <a:rPr lang="en-US" sz="5000" b="1" i="0" u="none" strike="noStrike" cap="none">
                <a:solidFill>
                  <a:srgbClr val="F8F8F8"/>
                </a:solidFill>
                <a:latin typeface="Arial"/>
                <a:ea typeface="Arial"/>
                <a:cs typeface="Arial"/>
                <a:sym typeface="Arial"/>
              </a:rPr>
              <a:t>Name</a:t>
            </a:r>
            <a:endParaRPr/>
          </a:p>
        </p:txBody>
      </p:sp>
      <p:sp>
        <p:nvSpPr>
          <p:cNvPr id="161" name="Google Shape;161;p22"/>
          <p:cNvSpPr txBox="1"/>
          <p:nvPr/>
        </p:nvSpPr>
        <p:spPr>
          <a:xfrm>
            <a:off x="2029000" y="7281332"/>
            <a:ext cx="19926303"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5000"/>
              <a:buFont typeface="Arial"/>
              <a:buNone/>
            </a:pPr>
            <a:r>
              <a:rPr lang="en-US" sz="5000" b="1" i="0" u="none" strike="noStrike" cap="none">
                <a:solidFill>
                  <a:srgbClr val="F8F8F8"/>
                </a:solidFill>
                <a:latin typeface="Arial"/>
                <a:ea typeface="Arial"/>
                <a:cs typeface="Arial"/>
                <a:sym typeface="Arial"/>
              </a:rPr>
              <a:t>Interesting Fact</a:t>
            </a:r>
            <a:endParaRPr/>
          </a:p>
        </p:txBody>
      </p:sp>
      <p:sp>
        <p:nvSpPr>
          <p:cNvPr id="162" name="Google Shape;162;p22"/>
          <p:cNvSpPr txBox="1"/>
          <p:nvPr/>
        </p:nvSpPr>
        <p:spPr>
          <a:xfrm>
            <a:off x="2029000" y="8162827"/>
            <a:ext cx="19926303"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5000"/>
              <a:buFont typeface="Arial"/>
              <a:buNone/>
            </a:pPr>
            <a:r>
              <a:rPr lang="en-US" sz="5000" b="1" i="0" u="none" strike="noStrike" cap="none">
                <a:solidFill>
                  <a:srgbClr val="F8F8F8"/>
                </a:solidFill>
                <a:latin typeface="Arial"/>
                <a:ea typeface="Arial"/>
                <a:cs typeface="Arial"/>
                <a:sym typeface="Arial"/>
              </a:rPr>
              <a:t>Dream Job</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3" descr="Google Shape;679;p25"/>
          <p:cNvPicPr preferRelativeResize="0"/>
          <p:nvPr/>
        </p:nvPicPr>
        <p:blipFill rotWithShape="1">
          <a:blip r:embed="rId3">
            <a:alphaModFix/>
          </a:blip>
          <a:srcRect/>
          <a:stretch/>
        </p:blipFill>
        <p:spPr>
          <a:xfrm>
            <a:off x="834182" y="805860"/>
            <a:ext cx="22715637" cy="12104280"/>
          </a:xfrm>
          <a:prstGeom prst="rect">
            <a:avLst/>
          </a:prstGeom>
          <a:noFill/>
          <a:ln>
            <a:noFill/>
          </a:ln>
        </p:spPr>
      </p:pic>
      <p:pic>
        <p:nvPicPr>
          <p:cNvPr id="168" name="Google Shape;168;p23" descr="Google Shape;680;p25"/>
          <p:cNvPicPr preferRelativeResize="0"/>
          <p:nvPr/>
        </p:nvPicPr>
        <p:blipFill rotWithShape="1">
          <a:blip r:embed="rId4">
            <a:alphaModFix/>
          </a:blip>
          <a:srcRect/>
          <a:stretch/>
        </p:blipFill>
        <p:spPr>
          <a:xfrm>
            <a:off x="17990576" y="1262979"/>
            <a:ext cx="5133978" cy="828678"/>
          </a:xfrm>
          <a:prstGeom prst="rect">
            <a:avLst/>
          </a:prstGeom>
          <a:noFill/>
          <a:ln>
            <a:noFill/>
          </a:ln>
        </p:spPr>
      </p:pic>
      <p:cxnSp>
        <p:nvCxnSpPr>
          <p:cNvPr id="169" name="Google Shape;169;p23"/>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sp>
        <p:nvSpPr>
          <p:cNvPr id="170" name="Google Shape;170;p23"/>
          <p:cNvSpPr txBox="1"/>
          <p:nvPr/>
        </p:nvSpPr>
        <p:spPr>
          <a:xfrm>
            <a:off x="1571649" y="1351960"/>
            <a:ext cx="16643854" cy="223638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5000" b="1" i="0" u="none" strike="noStrike" cap="none">
                <a:solidFill>
                  <a:srgbClr val="F8F8F8"/>
                </a:solidFill>
                <a:latin typeface="Arial"/>
                <a:ea typeface="Arial"/>
                <a:cs typeface="Arial"/>
                <a:sym typeface="Arial"/>
              </a:rPr>
              <a:t>Social Contract</a:t>
            </a:r>
            <a:endParaRPr/>
          </a:p>
        </p:txBody>
      </p:sp>
      <p:sp>
        <p:nvSpPr>
          <p:cNvPr id="171" name="Google Shape;171;p23"/>
          <p:cNvSpPr txBox="1"/>
          <p:nvPr/>
        </p:nvSpPr>
        <p:spPr>
          <a:xfrm>
            <a:off x="10108554" y="6095200"/>
            <a:ext cx="7953267"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5000"/>
              <a:buFont typeface="Arial"/>
              <a:buNone/>
            </a:pPr>
            <a:r>
              <a:rPr lang="en-US" sz="5000" b="1" i="0" u="none" strike="noStrike" cap="none">
                <a:solidFill>
                  <a:srgbClr val="F8F8F8"/>
                </a:solidFill>
                <a:latin typeface="Arial"/>
                <a:ea typeface="Arial"/>
                <a:cs typeface="Arial"/>
                <a:sym typeface="Arial"/>
              </a:rPr>
              <a:t>Course rules </a:t>
            </a:r>
            <a:endParaRPr/>
          </a:p>
        </p:txBody>
      </p:sp>
      <p:pic>
        <p:nvPicPr>
          <p:cNvPr id="172" name="Google Shape;172;p23" descr="Google Shape;723;p30"/>
          <p:cNvPicPr preferRelativeResize="0"/>
          <p:nvPr/>
        </p:nvPicPr>
        <p:blipFill rotWithShape="1">
          <a:blip r:embed="rId5">
            <a:alphaModFix/>
          </a:blip>
          <a:srcRect l="9407" b="53497"/>
          <a:stretch/>
        </p:blipFill>
        <p:spPr>
          <a:xfrm>
            <a:off x="740254" y="3856061"/>
            <a:ext cx="9449343" cy="9047283"/>
          </a:xfrm>
          <a:prstGeom prst="rect">
            <a:avLst/>
          </a:prstGeom>
          <a:noFill/>
          <a:ln>
            <a:noFill/>
          </a:ln>
        </p:spPr>
      </p:pic>
      <p:sp>
        <p:nvSpPr>
          <p:cNvPr id="173" name="Google Shape;173;p23"/>
          <p:cNvSpPr txBox="1"/>
          <p:nvPr/>
        </p:nvSpPr>
        <p:spPr>
          <a:xfrm>
            <a:off x="10108554" y="6803373"/>
            <a:ext cx="7953267"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5000"/>
              <a:buFont typeface="Arial"/>
              <a:buNone/>
            </a:pPr>
            <a:r>
              <a:rPr lang="en-US" sz="5000" b="1" i="0" u="none" strike="noStrike" cap="none">
                <a:solidFill>
                  <a:srgbClr val="F8F8F8"/>
                </a:solidFill>
                <a:latin typeface="Arial"/>
                <a:ea typeface="Arial"/>
                <a:cs typeface="Arial"/>
                <a:sym typeface="Arial"/>
              </a:rPr>
              <a:t>Sign and display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4" descr="Google Shape;623;p19"/>
          <p:cNvPicPr preferRelativeResize="0"/>
          <p:nvPr/>
        </p:nvPicPr>
        <p:blipFill rotWithShape="1">
          <a:blip r:embed="rId3">
            <a:alphaModFix/>
          </a:blip>
          <a:srcRect/>
          <a:stretch/>
        </p:blipFill>
        <p:spPr>
          <a:xfrm>
            <a:off x="834182" y="805860"/>
            <a:ext cx="22715637" cy="12104280"/>
          </a:xfrm>
          <a:prstGeom prst="rect">
            <a:avLst/>
          </a:prstGeom>
          <a:noFill/>
          <a:ln>
            <a:noFill/>
          </a:ln>
        </p:spPr>
      </p:pic>
      <p:pic>
        <p:nvPicPr>
          <p:cNvPr id="179" name="Google Shape;179;p24" descr="Google Shape;624;p19"/>
          <p:cNvPicPr preferRelativeResize="0"/>
          <p:nvPr/>
        </p:nvPicPr>
        <p:blipFill rotWithShape="1">
          <a:blip r:embed="rId4">
            <a:alphaModFix/>
          </a:blip>
          <a:srcRect/>
          <a:stretch/>
        </p:blipFill>
        <p:spPr>
          <a:xfrm>
            <a:off x="17990576" y="1262979"/>
            <a:ext cx="5133978" cy="828678"/>
          </a:xfrm>
          <a:prstGeom prst="rect">
            <a:avLst/>
          </a:prstGeom>
          <a:noFill/>
          <a:ln>
            <a:noFill/>
          </a:ln>
        </p:spPr>
      </p:pic>
      <p:sp>
        <p:nvSpPr>
          <p:cNvPr id="180" name="Google Shape;180;p24"/>
          <p:cNvSpPr txBox="1"/>
          <p:nvPr/>
        </p:nvSpPr>
        <p:spPr>
          <a:xfrm>
            <a:off x="1882696" y="1677318"/>
            <a:ext cx="17923855" cy="223637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5000"/>
              <a:buFont typeface="Arial"/>
              <a:buNone/>
            </a:pPr>
            <a:r>
              <a:rPr lang="en-US" sz="15000" b="1" i="0" u="none" strike="noStrike" cap="none" dirty="0">
                <a:solidFill>
                  <a:srgbClr val="F8F8F8"/>
                </a:solidFill>
                <a:latin typeface="Arial"/>
                <a:ea typeface="Arial"/>
                <a:cs typeface="Arial"/>
                <a:sym typeface="Arial"/>
              </a:rPr>
              <a:t>STEM Skills</a:t>
            </a:r>
            <a:endParaRPr dirty="0"/>
          </a:p>
        </p:txBody>
      </p:sp>
      <p:cxnSp>
        <p:nvCxnSpPr>
          <p:cNvPr id="181" name="Google Shape;181;p24"/>
          <p:cNvCxnSpPr/>
          <p:nvPr/>
        </p:nvCxnSpPr>
        <p:spPr>
          <a:xfrm flipH="1">
            <a:off x="22002750" y="2470148"/>
            <a:ext cx="1121805" cy="4"/>
          </a:xfrm>
          <a:prstGeom prst="straightConnector1">
            <a:avLst/>
          </a:prstGeom>
          <a:noFill/>
          <a:ln w="38100" cap="flat" cmpd="sng">
            <a:solidFill>
              <a:srgbClr val="F8F8F8"/>
            </a:solidFill>
            <a:prstDash val="solid"/>
            <a:round/>
            <a:headEnd type="none" w="sm" len="sm"/>
            <a:tailEnd type="none" w="sm" len="sm"/>
          </a:ln>
        </p:spPr>
      </p:cxnSp>
      <p:pic>
        <p:nvPicPr>
          <p:cNvPr id="182" name="Google Shape;182;p24" descr="Google Shape;683;p25"/>
          <p:cNvPicPr preferRelativeResize="0"/>
          <p:nvPr/>
        </p:nvPicPr>
        <p:blipFill rotWithShape="1">
          <a:blip r:embed="rId5">
            <a:alphaModFix/>
          </a:blip>
          <a:srcRect/>
          <a:stretch/>
        </p:blipFill>
        <p:spPr>
          <a:xfrm>
            <a:off x="18333243" y="2456487"/>
            <a:ext cx="5292704" cy="10430541"/>
          </a:xfrm>
          <a:prstGeom prst="rect">
            <a:avLst/>
          </a:prstGeom>
          <a:noFill/>
          <a:ln>
            <a:noFill/>
          </a:ln>
        </p:spPr>
      </p:pic>
      <p:sp>
        <p:nvSpPr>
          <p:cNvPr id="183" name="Google Shape;183;p24"/>
          <p:cNvSpPr txBox="1"/>
          <p:nvPr/>
        </p:nvSpPr>
        <p:spPr>
          <a:xfrm>
            <a:off x="1882696" y="6271822"/>
            <a:ext cx="9790370" cy="81742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5000"/>
              <a:buFont typeface="Arial"/>
              <a:buNone/>
            </a:pPr>
            <a:r>
              <a:rPr lang="en-US" sz="5000" b="1" i="0" u="none" strike="noStrike" cap="none" dirty="0">
                <a:solidFill>
                  <a:srgbClr val="F8F8F8"/>
                </a:solidFill>
                <a:latin typeface="Arial"/>
                <a:ea typeface="Arial"/>
                <a:cs typeface="Arial"/>
                <a:sym typeface="Arial"/>
              </a:rPr>
              <a:t>What does STEM stand for?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3796</Words>
  <Application>Microsoft Office PowerPoint</Application>
  <PresentationFormat>Custom</PresentationFormat>
  <Paragraphs>450</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Helvetica Neue</vt:lpstr>
      <vt:lpstr>FSAlbert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Zuzanna Kubicka</cp:lastModifiedBy>
  <cp:revision>1</cp:revision>
  <dcterms:modified xsi:type="dcterms:W3CDTF">2024-06-19T12:13:26Z</dcterms:modified>
</cp:coreProperties>
</file>